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0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 id="349" r:id="rId95"/>
    <p:sldId id="350" r:id="rId96"/>
    <p:sldId id="351" r:id="rId97"/>
    <p:sldId id="352" r:id="rId98"/>
    <p:sldId id="353" r:id="rId99"/>
    <p:sldId id="354" r:id="rId100"/>
    <p:sldId id="355" r:id="rId101"/>
    <p:sldId id="356" r:id="rId102"/>
    <p:sldId id="357" r:id="rId103"/>
    <p:sldId id="358" r:id="rId104"/>
    <p:sldId id="359" r:id="rId105"/>
  </p:sldIdLst>
  <p:sldSz cx="10080625" cy="7559675"/>
  <p:notesSz cx="7772400" cy="10058400"/>
  <p:embeddedFontLst>
    <p:embeddedFont>
      <p:font typeface="Lemon" panose="020B0604020202020204" charset="0"/>
      <p:regular r:id="rId107"/>
    </p:embeddedFont>
    <p:embeddedFont>
      <p:font typeface="Verdana" panose="020B0604030504040204" pitchFamily="34" charset="0"/>
      <p:regular r:id="rId108"/>
      <p:bold r:id="rId109"/>
      <p:italic r:id="rId110"/>
      <p:boldItalic r:id="rId11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Standaardsectie" id="{43B41334-8D95-4417-8F2E-E4EAD060B56F}">
          <p14:sldIdLst>
            <p14:sldId id="256"/>
            <p14:sldId id="257"/>
            <p14:sldId id="258"/>
            <p14:sldId id="259"/>
            <p14:sldId id="260"/>
            <p14:sldId id="261"/>
            <p14:sldId id="262"/>
            <p14:sldId id="263"/>
            <p14:sldId id="264"/>
            <p14:sldId id="265"/>
            <p14:sldId id="266"/>
            <p14:sldId id="267"/>
            <p14:sldId id="268"/>
            <p14:sldId id="269"/>
            <p14:sldId id="270"/>
            <p14:sldId id="271"/>
            <p14:sldId id="272"/>
            <p14:sldId id="273"/>
            <p14:sldId id="274"/>
            <p14:sldId id="275"/>
            <p14:sldId id="276"/>
            <p14:sldId id="277"/>
            <p14:sldId id="278"/>
            <p14:sldId id="279"/>
            <p14:sldId id="280"/>
            <p14:sldId id="281"/>
            <p14:sldId id="282"/>
            <p14:sldId id="283"/>
            <p14:sldId id="284"/>
            <p14:sldId id="285"/>
            <p14:sldId id="286"/>
            <p14:sldId id="287"/>
            <p14:sldId id="288"/>
            <p14:sldId id="289"/>
            <p14:sldId id="290"/>
            <p14:sldId id="291"/>
            <p14:sldId id="292"/>
            <p14:sldId id="293"/>
            <p14:sldId id="294"/>
            <p14:sldId id="295"/>
            <p14:sldId id="296"/>
            <p14:sldId id="297"/>
            <p14:sldId id="298"/>
            <p14:sldId id="299"/>
            <p14:sldId id="300"/>
            <p14:sldId id="301"/>
            <p14:sldId id="302"/>
            <p14:sldId id="303"/>
            <p14:sldId id="304"/>
            <p14:sldId id="305"/>
            <p14:sldId id="306"/>
            <p14:sldId id="307"/>
            <p14:sldId id="308"/>
            <p14:sldId id="309"/>
            <p14:sldId id="310"/>
            <p14:sldId id="311"/>
            <p14:sldId id="312"/>
            <p14:sldId id="313"/>
            <p14:sldId id="314"/>
            <p14:sldId id="315"/>
            <p14:sldId id="316"/>
            <p14:sldId id="317"/>
            <p14:sldId id="318"/>
            <p14:sldId id="319"/>
            <p14:sldId id="320"/>
            <p14:sldId id="321"/>
            <p14:sldId id="322"/>
            <p14:sldId id="323"/>
            <p14:sldId id="324"/>
            <p14:sldId id="325"/>
            <p14:sldId id="326"/>
            <p14:sldId id="327"/>
            <p14:sldId id="328"/>
            <p14:sldId id="329"/>
            <p14:sldId id="330"/>
          </p14:sldIdLst>
        </p14:section>
        <p14:section name="Functies" id="{24B419E4-B324-4EFF-8F15-24A437B2F641}">
          <p14:sldIdLst>
            <p14:sldId id="331"/>
            <p14:sldId id="332"/>
            <p14:sldId id="333"/>
            <p14:sldId id="334"/>
            <p14:sldId id="335"/>
            <p14:sldId id="336"/>
            <p14:sldId id="337"/>
            <p14:sldId id="338"/>
            <p14:sldId id="339"/>
            <p14:sldId id="340"/>
            <p14:sldId id="341"/>
            <p14:sldId id="342"/>
            <p14:sldId id="343"/>
            <p14:sldId id="344"/>
            <p14:sldId id="345"/>
            <p14:sldId id="346"/>
            <p14:sldId id="347"/>
            <p14:sldId id="348"/>
            <p14:sldId id="349"/>
            <p14:sldId id="350"/>
            <p14:sldId id="351"/>
            <p14:sldId id="352"/>
            <p14:sldId id="353"/>
            <p14:sldId id="354"/>
            <p14:sldId id="355"/>
            <p14:sldId id="356"/>
            <p14:sldId id="357"/>
            <p14:sldId id="358"/>
            <p14:sldId id="359"/>
          </p14:sldIdLst>
        </p14:section>
      </p14:sectionLst>
    </p:ext>
    <p:ext uri="{EFAFB233-063F-42B5-8137-9DF3F51BA10A}">
      <p15:sldGuideLst xmlns:p15="http://schemas.microsoft.com/office/powerpoint/2012/main">
        <p15:guide id="1" orient="horz" pos="476">
          <p15:clr>
            <a:srgbClr val="A4A3A4"/>
          </p15:clr>
        </p15:guide>
        <p15:guide id="2" pos="1225">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112" roundtripDataSignature="AMtx7mgZp7+zUXb4FsTruINe+o7FsC+Zb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F2751BD-93CC-4FA9-AEAA-79FA4423F173}">
  <a:tblStyle styleId="{0F2751BD-93CC-4FA9-AEAA-79FA4423F173}" styleName="Table_0">
    <a:wholeTbl>
      <a:tcTxStyle b="off" i="off">
        <a:font>
          <a:latin typeface="Calibri"/>
          <a:ea typeface="Calibri"/>
          <a:cs typeface="Calibri"/>
        </a:font>
        <a:schemeClr val="dk1"/>
      </a:tcTxStyle>
      <a:tcStyle>
        <a:tcBdr>
          <a:left>
            <a:ln w="12700" cap="flat" cmpd="sng">
              <a:solidFill>
                <a:schemeClr val="dk1"/>
              </a:solidFill>
              <a:prstDash val="solid"/>
              <a:round/>
              <a:headEnd type="none" w="sm" len="sm"/>
              <a:tailEnd type="none" w="sm" len="sm"/>
            </a:ln>
          </a:left>
          <a:right>
            <a:ln w="12700" cap="flat" cmpd="sng">
              <a:solidFill>
                <a:schemeClr val="dk1"/>
              </a:solidFill>
              <a:prstDash val="solid"/>
              <a:round/>
              <a:headEnd type="none" w="sm" len="sm"/>
              <a:tailEnd type="none" w="sm" len="sm"/>
            </a:ln>
          </a:right>
          <a:top>
            <a:ln w="12700" cap="flat" cmpd="sng">
              <a:solidFill>
                <a:schemeClr val="dk1"/>
              </a:solidFill>
              <a:prstDash val="solid"/>
              <a:round/>
              <a:headEnd type="none" w="sm" len="sm"/>
              <a:tailEnd type="none" w="sm" len="sm"/>
            </a:ln>
          </a:top>
          <a:bottom>
            <a:ln w="12700" cap="flat" cmpd="sng">
              <a:solidFill>
                <a:schemeClr val="dk1"/>
              </a:solidFill>
              <a:prstDash val="solid"/>
              <a:round/>
              <a:headEnd type="none" w="sm" len="sm"/>
              <a:tailEnd type="none" w="sm" len="sm"/>
            </a:ln>
          </a:bottom>
          <a:insideH>
            <a:ln w="12700" cap="flat" cmpd="sng">
              <a:solidFill>
                <a:schemeClr val="dk1"/>
              </a:solidFill>
              <a:prstDash val="solid"/>
              <a:round/>
              <a:headEnd type="none" w="sm" len="sm"/>
              <a:tailEnd type="none" w="sm" len="sm"/>
            </a:ln>
          </a:insideH>
          <a:insideV>
            <a:ln w="12700" cap="flat" cmpd="sng">
              <a:solidFill>
                <a:schemeClr val="dk1"/>
              </a:solidFill>
              <a:prstDash val="solid"/>
              <a:round/>
              <a:headEnd type="none" w="sm" len="sm"/>
              <a:tailEnd type="none" w="sm" len="sm"/>
            </a:ln>
          </a:insideV>
        </a:tcBdr>
        <a:fill>
          <a:solidFill>
            <a:srgbClr val="FFFFFF">
              <a:alpha val="0"/>
            </a:srgbClr>
          </a:solidFill>
        </a:fill>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4D72721B-A617-4DC5-8149-E382C201D710}" styleName="Table_1">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2F8CF071-4C06-488F-9645-4F84C64EF3E1}" styleName="Table_2">
    <a:wholeTbl>
      <a:tcTxStyle b="off" i="off">
        <a:font>
          <a:latin typeface="Calibri"/>
          <a:ea typeface="Calibri"/>
          <a:cs typeface="Calibri"/>
        </a:font>
        <a:schemeClr val="dk1"/>
      </a:tcTxStyle>
      <a:tcStyle>
        <a:tcBdr>
          <a:left>
            <a:ln w="9525" cap="flat" cmpd="sng">
              <a:solidFill>
                <a:schemeClr val="accent3"/>
              </a:solidFill>
              <a:prstDash val="solid"/>
              <a:round/>
              <a:headEnd type="none" w="sm" len="sm"/>
              <a:tailEnd type="none" w="sm" len="sm"/>
            </a:ln>
          </a:left>
          <a:right>
            <a:ln w="9525" cap="flat" cmpd="sng">
              <a:solidFill>
                <a:schemeClr val="accent3"/>
              </a:solidFill>
              <a:prstDash val="solid"/>
              <a:round/>
              <a:headEnd type="none" w="sm" len="sm"/>
              <a:tailEnd type="none" w="sm" len="sm"/>
            </a:ln>
          </a:right>
          <a:top>
            <a:ln w="9525" cap="flat" cmpd="sng">
              <a:solidFill>
                <a:schemeClr val="accent3"/>
              </a:solidFill>
              <a:prstDash val="solid"/>
              <a:round/>
              <a:headEnd type="none" w="sm" len="sm"/>
              <a:tailEnd type="none" w="sm" len="sm"/>
            </a:ln>
          </a:top>
          <a:bottom>
            <a:ln w="9525" cap="flat" cmpd="sng">
              <a:solidFill>
                <a:schemeClr val="accent3"/>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alpha val="0"/>
            </a:srgbClr>
          </a:solidFill>
        </a:fill>
      </a:tcStyle>
    </a:wholeTbl>
    <a:band1H>
      <a:tcTxStyle/>
      <a:tcStyle>
        <a:tcBdr>
          <a:top>
            <a:ln w="9525" cap="flat" cmpd="sng">
              <a:solidFill>
                <a:schemeClr val="accent3"/>
              </a:solidFill>
              <a:prstDash val="solid"/>
              <a:round/>
              <a:headEnd type="none" w="sm" len="sm"/>
              <a:tailEnd type="none" w="sm" len="sm"/>
            </a:ln>
          </a:top>
          <a:bottom>
            <a:ln w="9525" cap="flat" cmpd="sng">
              <a:solidFill>
                <a:schemeClr val="accent3"/>
              </a:solidFill>
              <a:prstDash val="solid"/>
              <a:round/>
              <a:headEnd type="none" w="sm" len="sm"/>
              <a:tailEnd type="none" w="sm" len="sm"/>
            </a:ln>
          </a:bottom>
        </a:tcBdr>
      </a:tcStyle>
    </a:band1H>
    <a:band2H>
      <a:tcTxStyle/>
      <a:tcStyle>
        <a:tcBdr/>
      </a:tcStyle>
    </a:band2H>
    <a:band1V>
      <a:tcTxStyle/>
      <a:tcStyle>
        <a:tcBdr>
          <a:left>
            <a:ln w="9525" cap="flat" cmpd="sng">
              <a:solidFill>
                <a:schemeClr val="accent3"/>
              </a:solidFill>
              <a:prstDash val="solid"/>
              <a:round/>
              <a:headEnd type="none" w="sm" len="sm"/>
              <a:tailEnd type="none" w="sm" len="sm"/>
            </a:ln>
          </a:left>
          <a:right>
            <a:ln w="9525" cap="flat" cmpd="sng">
              <a:solidFill>
                <a:schemeClr val="accent3"/>
              </a:solidFill>
              <a:prstDash val="solid"/>
              <a:round/>
              <a:headEnd type="none" w="sm" len="sm"/>
              <a:tailEnd type="none" w="sm" len="sm"/>
            </a:ln>
          </a:right>
        </a:tcBdr>
      </a:tcStyle>
    </a:band1V>
    <a:band2V>
      <a:tcTxStyle/>
      <a:tcStyle>
        <a:tcBdr>
          <a:left>
            <a:ln w="9525" cap="flat" cmpd="sng">
              <a:solidFill>
                <a:schemeClr val="accent3"/>
              </a:solidFill>
              <a:prstDash val="solid"/>
              <a:round/>
              <a:headEnd type="none" w="sm" len="sm"/>
              <a:tailEnd type="none" w="sm" len="sm"/>
            </a:ln>
          </a:left>
          <a:right>
            <a:ln w="9525" cap="flat" cmpd="sng">
              <a:solidFill>
                <a:schemeClr val="accent3"/>
              </a:solidFill>
              <a:prstDash val="solid"/>
              <a:round/>
              <a:headEnd type="none" w="sm" len="sm"/>
              <a:tailEnd type="none" w="sm" len="sm"/>
            </a:ln>
          </a:right>
        </a:tcBdr>
      </a:tcStyle>
    </a:band2V>
    <a:lastCol>
      <a:tcTxStyle b="on" i="off"/>
      <a:tcStyle>
        <a:tcBdr/>
      </a:tcStyle>
    </a:lastCol>
    <a:firstCol>
      <a:tcTxStyle b="on" i="off"/>
      <a:tcStyle>
        <a:tcBdr/>
      </a:tcStyle>
    </a:firstCol>
    <a:lastRow>
      <a:tcTxStyle b="on" i="off"/>
      <a:tcStyle>
        <a:tcBdr>
          <a:top>
            <a:ln w="50800" cap="flat" cmpd="sng">
              <a:solidFill>
                <a:schemeClr val="accent3"/>
              </a:solidFill>
              <a:prstDash val="solid"/>
              <a:round/>
              <a:headEnd type="none" w="sm" len="sm"/>
              <a:tailEnd type="none" w="sm" len="sm"/>
            </a:ln>
          </a:top>
        </a:tcBdr>
      </a:tcStyle>
    </a:lastRow>
    <a:seCell>
      <a:tcTxStyle/>
      <a:tcStyle>
        <a:tcBdr/>
      </a:tcStyle>
    </a:seCell>
    <a:swCell>
      <a:tcTxStyle/>
      <a:tcStyle>
        <a:tcBdr/>
      </a:tcStyle>
    </a:swCell>
    <a:firstRow>
      <a:tcTxStyle b="on" i="off">
        <a:font>
          <a:latin typeface="Calibri"/>
          <a:ea typeface="Calibri"/>
          <a:cs typeface="Calibri"/>
        </a:font>
        <a:schemeClr val="lt1"/>
      </a:tcTxStyle>
      <a:tcStyle>
        <a:tcBdr/>
        <a:fill>
          <a:solidFill>
            <a:schemeClr val="accent3"/>
          </a:solidFill>
        </a:fill>
      </a:tcStyle>
    </a:firstRow>
    <a:neCell>
      <a:tcTxStyle/>
      <a:tcStyle>
        <a:tcBdr/>
      </a:tcStyle>
    </a:neCell>
    <a:nwCell>
      <a:tcTxStyle/>
      <a:tcStyle>
        <a:tcBdr/>
      </a:tcStyle>
    </a:nwCell>
  </a:tblStyle>
  <a:tblStyle styleId="{240418B1-0FCA-4555-AE0E-E1603573B62F}" styleName="Table_3">
    <a:wholeTbl>
      <a:tcTxStyle b="off" i="off">
        <a:font>
          <a:latin typeface="Calibri"/>
          <a:ea typeface="Calibri"/>
          <a:cs typeface="Calibri"/>
        </a:font>
        <a:schemeClr val="dk1"/>
      </a:tcTxStyle>
      <a:tcStyle>
        <a:tcBdr>
          <a:left>
            <a:ln w="9525" cap="flat" cmpd="sng">
              <a:solidFill>
                <a:schemeClr val="accent1"/>
              </a:solidFill>
              <a:prstDash val="solid"/>
              <a:round/>
              <a:headEnd type="none" w="sm" len="sm"/>
              <a:tailEnd type="none" w="sm" len="sm"/>
            </a:ln>
          </a:left>
          <a:right>
            <a:ln w="9525" cap="flat" cmpd="sng">
              <a:solidFill>
                <a:schemeClr val="accent1"/>
              </a:solidFill>
              <a:prstDash val="solid"/>
              <a:round/>
              <a:headEnd type="none" w="sm" len="sm"/>
              <a:tailEnd type="none" w="sm" len="sm"/>
            </a:ln>
          </a:right>
          <a:top>
            <a:ln w="9525" cap="flat" cmpd="sng">
              <a:solidFill>
                <a:schemeClr val="accent1"/>
              </a:solidFill>
              <a:prstDash val="solid"/>
              <a:round/>
              <a:headEnd type="none" w="sm" len="sm"/>
              <a:tailEnd type="none" w="sm" len="sm"/>
            </a:ln>
          </a:top>
          <a:bottom>
            <a:ln w="9525" cap="flat" cmpd="sng">
              <a:solidFill>
                <a:schemeClr val="accent1"/>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alpha val="0"/>
            </a:srgbClr>
          </a:solidFill>
        </a:fill>
      </a:tcStyle>
    </a:wholeTbl>
    <a:band1H>
      <a:tcTxStyle/>
      <a:tcStyle>
        <a:tcBdr>
          <a:top>
            <a:ln w="9525" cap="flat" cmpd="sng">
              <a:solidFill>
                <a:schemeClr val="accent1"/>
              </a:solidFill>
              <a:prstDash val="solid"/>
              <a:round/>
              <a:headEnd type="none" w="sm" len="sm"/>
              <a:tailEnd type="none" w="sm" len="sm"/>
            </a:ln>
          </a:top>
          <a:bottom>
            <a:ln w="9525" cap="flat" cmpd="sng">
              <a:solidFill>
                <a:schemeClr val="accent1"/>
              </a:solidFill>
              <a:prstDash val="solid"/>
              <a:round/>
              <a:headEnd type="none" w="sm" len="sm"/>
              <a:tailEnd type="none" w="sm" len="sm"/>
            </a:ln>
          </a:bottom>
        </a:tcBdr>
      </a:tcStyle>
    </a:band1H>
    <a:band2H>
      <a:tcTxStyle/>
      <a:tcStyle>
        <a:tcBdr/>
      </a:tcStyle>
    </a:band2H>
    <a:band1V>
      <a:tcTxStyle/>
      <a:tcStyle>
        <a:tcBdr>
          <a:left>
            <a:ln w="9525" cap="flat" cmpd="sng">
              <a:solidFill>
                <a:schemeClr val="accent1"/>
              </a:solidFill>
              <a:prstDash val="solid"/>
              <a:round/>
              <a:headEnd type="none" w="sm" len="sm"/>
              <a:tailEnd type="none" w="sm" len="sm"/>
            </a:ln>
          </a:left>
          <a:right>
            <a:ln w="9525" cap="flat" cmpd="sng">
              <a:solidFill>
                <a:schemeClr val="accent1"/>
              </a:solidFill>
              <a:prstDash val="solid"/>
              <a:round/>
              <a:headEnd type="none" w="sm" len="sm"/>
              <a:tailEnd type="none" w="sm" len="sm"/>
            </a:ln>
          </a:right>
        </a:tcBdr>
      </a:tcStyle>
    </a:band1V>
    <a:band2V>
      <a:tcTxStyle/>
      <a:tcStyle>
        <a:tcBdr>
          <a:left>
            <a:ln w="9525" cap="flat" cmpd="sng">
              <a:solidFill>
                <a:schemeClr val="accent1"/>
              </a:solidFill>
              <a:prstDash val="solid"/>
              <a:round/>
              <a:headEnd type="none" w="sm" len="sm"/>
              <a:tailEnd type="none" w="sm" len="sm"/>
            </a:ln>
          </a:left>
          <a:right>
            <a:ln w="9525" cap="flat" cmpd="sng">
              <a:solidFill>
                <a:schemeClr val="accent1"/>
              </a:solidFill>
              <a:prstDash val="solid"/>
              <a:round/>
              <a:headEnd type="none" w="sm" len="sm"/>
              <a:tailEnd type="none" w="sm" len="sm"/>
            </a:ln>
          </a:right>
        </a:tcBdr>
      </a:tcStyle>
    </a:band2V>
    <a:lastCol>
      <a:tcTxStyle b="on" i="off"/>
      <a:tcStyle>
        <a:tcBdr/>
      </a:tcStyle>
    </a:lastCol>
    <a:firstCol>
      <a:tcTxStyle b="on" i="off"/>
      <a:tcStyle>
        <a:tcBdr/>
      </a:tcStyle>
    </a:firstCol>
    <a:lastRow>
      <a:tcTxStyle b="on" i="off"/>
      <a:tcStyle>
        <a:tcBdr>
          <a:top>
            <a:ln w="50800" cap="flat" cmpd="sng">
              <a:solidFill>
                <a:schemeClr val="accent1"/>
              </a:solidFill>
              <a:prstDash val="solid"/>
              <a:round/>
              <a:headEnd type="none" w="sm" len="sm"/>
              <a:tailEnd type="none" w="sm" len="sm"/>
            </a:ln>
          </a:top>
        </a:tcBdr>
      </a:tcStyle>
    </a:lastRow>
    <a:seCell>
      <a:tcTxStyle/>
      <a:tcStyle>
        <a:tcBdr/>
      </a:tcStyle>
    </a:seCell>
    <a:swCell>
      <a:tcTxStyle/>
      <a:tcStyle>
        <a:tcBdr/>
      </a:tcStyle>
    </a:swCell>
    <a:firstRow>
      <a:tcTxStyle b="on" i="off">
        <a:font>
          <a:latin typeface="Calibri"/>
          <a:ea typeface="Calibri"/>
          <a:cs typeface="Calibri"/>
        </a:font>
        <a:schemeClr val="lt1"/>
      </a:tcTxStyle>
      <a:tcStyle>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6" d="100"/>
          <a:sy n="76" d="100"/>
        </p:scale>
        <p:origin x="1188" y="45"/>
      </p:cViewPr>
      <p:guideLst>
        <p:guide orient="horz" pos="476"/>
        <p:guide pos="1225"/>
      </p:guideLst>
    </p:cSldViewPr>
  </p:slideViewPr>
  <p:notesTextViewPr>
    <p:cViewPr>
      <p:scale>
        <a:sx n="1" d="1"/>
        <a:sy n="1" d="1"/>
      </p:scale>
      <p:origin x="0" y="0"/>
    </p:cViewPr>
  </p:notesTextViewPr>
  <p:notesViewPr>
    <p:cSldViewPr snapToGrid="0">
      <p:cViewPr varScale="1">
        <p:scale>
          <a:sx n="100" d="100"/>
          <a:sy n="100" d="100"/>
        </p:scale>
        <p:origin x="0" y="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customschemas.google.com/relationships/presentationmetadata" Target="metadata"/><Relationship Id="rId16" Type="http://schemas.openxmlformats.org/officeDocument/2006/relationships/slide" Target="slides/slide15.xml"/><Relationship Id="rId107" Type="http://schemas.openxmlformats.org/officeDocument/2006/relationships/font" Target="fonts/font1.fntdata"/><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presProps" Target="pres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font" Target="fonts/font2.fntdata"/><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notesMaster" Target="notesMasters/notesMaster1.xml"/><Relationship Id="rId114"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font" Target="fonts/font3.fntdata"/><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font" Target="fonts/font4.fntdata"/><Relationship Id="rId115"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font" Target="fonts/font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
        <p:cNvGrpSpPr/>
        <p:nvPr/>
      </p:nvGrpSpPr>
      <p:grpSpPr>
        <a:xfrm>
          <a:off x="0" y="0"/>
          <a:ext cx="0" cy="0"/>
          <a:chOff x="0" y="0"/>
          <a:chExt cx="0" cy="0"/>
        </a:xfrm>
      </p:grpSpPr>
      <p:sp>
        <p:nvSpPr>
          <p:cNvPr id="3" name="Google Shape;3;n"/>
          <p:cNvSpPr/>
          <p:nvPr/>
        </p:nvSpPr>
        <p:spPr>
          <a:xfrm>
            <a:off x="0" y="0"/>
            <a:ext cx="7772400" cy="10058400"/>
          </a:xfrm>
          <a:prstGeom prst="roundRect">
            <a:avLst>
              <a:gd name="adj" fmla="val 19"/>
            </a:avLst>
          </a:prstGeom>
          <a:solidFill>
            <a:srgbClr val="FFFFFF"/>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Times New Roman"/>
              <a:buNone/>
            </a:pPr>
            <a:endParaRPr sz="1800" b="0" i="0" u="none" strike="noStrike" cap="none">
              <a:solidFill>
                <a:schemeClr val="lt1"/>
              </a:solidFill>
              <a:latin typeface="Arial"/>
              <a:ea typeface="Arial"/>
              <a:cs typeface="Arial"/>
              <a:sym typeface="Arial"/>
            </a:endParaRPr>
          </a:p>
        </p:txBody>
      </p:sp>
      <p:sp>
        <p:nvSpPr>
          <p:cNvPr id="4" name="Google Shape;4;n"/>
          <p:cNvSpPr>
            <a:spLocks noGrp="1" noRot="1" noChangeAspect="1"/>
          </p:cNvSpPr>
          <p:nvPr>
            <p:ph type="sldImg" idx="2"/>
          </p:nvPr>
        </p:nvSpPr>
        <p:spPr>
          <a:xfrm>
            <a:off x="1371600" y="763588"/>
            <a:ext cx="5026025" cy="376872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 name="Google Shape;5;n"/>
          <p:cNvSpPr txBox="1">
            <a:spLocks noGrp="1"/>
          </p:cNvSpPr>
          <p:nvPr>
            <p:ph type="body" idx="1"/>
          </p:nvPr>
        </p:nvSpPr>
        <p:spPr>
          <a:xfrm>
            <a:off x="777875" y="4776788"/>
            <a:ext cx="6215063" cy="4522787"/>
          </a:xfrm>
          <a:prstGeom prst="rect">
            <a:avLst/>
          </a:prstGeom>
          <a:noFill/>
          <a:ln>
            <a:noFill/>
          </a:ln>
        </p:spPr>
        <p:txBody>
          <a:bodyPr spcFirstLastPara="1" wrap="square" lIns="0" tIns="0" rIns="0" bIns="0" anchor="t" anchorCtr="0">
            <a:noAutofit/>
          </a:bodyPr>
          <a:lstStyle>
            <a:lvl1pPr marL="457200" marR="0" lvl="0" indent="-228600" algn="l" rtl="0">
              <a:spcBef>
                <a:spcPts val="360"/>
              </a:spcBef>
              <a:spcAft>
                <a:spcPts val="0"/>
              </a:spcAft>
              <a:buSzPts val="1400"/>
              <a:buNone/>
              <a:defRPr sz="1200" b="0" i="0" u="none" strike="noStrike" cap="none">
                <a:solidFill>
                  <a:srgbClr val="000000"/>
                </a:solidFill>
                <a:latin typeface="Times New Roman"/>
                <a:ea typeface="Times New Roman"/>
                <a:cs typeface="Times New Roman"/>
                <a:sym typeface="Times New Roman"/>
              </a:defRPr>
            </a:lvl1pPr>
            <a:lvl2pPr marL="914400" marR="0" lvl="1" indent="-228600" algn="l" rtl="0">
              <a:spcBef>
                <a:spcPts val="360"/>
              </a:spcBef>
              <a:spcAft>
                <a:spcPts val="0"/>
              </a:spcAft>
              <a:buSzPts val="1400"/>
              <a:buNone/>
              <a:defRPr sz="1200" b="0" i="0" u="none" strike="noStrike" cap="none">
                <a:solidFill>
                  <a:srgbClr val="000000"/>
                </a:solidFill>
                <a:latin typeface="Times New Roman"/>
                <a:ea typeface="Times New Roman"/>
                <a:cs typeface="Times New Roman"/>
                <a:sym typeface="Times New Roman"/>
              </a:defRPr>
            </a:lvl2pPr>
            <a:lvl3pPr marL="1371600" marR="0" lvl="2" indent="-228600" algn="l" rtl="0">
              <a:spcBef>
                <a:spcPts val="360"/>
              </a:spcBef>
              <a:spcAft>
                <a:spcPts val="0"/>
              </a:spcAft>
              <a:buSzPts val="1400"/>
              <a:buNone/>
              <a:defRPr sz="1200" b="0" i="0" u="none" strike="noStrike" cap="none">
                <a:solidFill>
                  <a:srgbClr val="000000"/>
                </a:solidFill>
                <a:latin typeface="Times New Roman"/>
                <a:ea typeface="Times New Roman"/>
                <a:cs typeface="Times New Roman"/>
                <a:sym typeface="Times New Roman"/>
              </a:defRPr>
            </a:lvl3pPr>
            <a:lvl4pPr marL="1828800" marR="0" lvl="3" indent="-228600" algn="l" rtl="0">
              <a:spcBef>
                <a:spcPts val="360"/>
              </a:spcBef>
              <a:spcAft>
                <a:spcPts val="0"/>
              </a:spcAft>
              <a:buSzPts val="1400"/>
              <a:buNone/>
              <a:defRPr sz="1200" b="0" i="0" u="none" strike="noStrike" cap="none">
                <a:solidFill>
                  <a:srgbClr val="000000"/>
                </a:solidFill>
                <a:latin typeface="Times New Roman"/>
                <a:ea typeface="Times New Roman"/>
                <a:cs typeface="Times New Roman"/>
                <a:sym typeface="Times New Roman"/>
              </a:defRPr>
            </a:lvl4pPr>
            <a:lvl5pPr marL="2286000" marR="0" lvl="4" indent="-228600" algn="l" rtl="0">
              <a:spcBef>
                <a:spcPts val="360"/>
              </a:spcBef>
              <a:spcAft>
                <a:spcPts val="0"/>
              </a:spcAft>
              <a:buSzPts val="1400"/>
              <a:buNone/>
              <a:defRPr sz="1200" b="0" i="0" u="none" strike="noStrike" cap="none">
                <a:solidFill>
                  <a:srgbClr val="000000"/>
                </a:solidFill>
                <a:latin typeface="Times New Roman"/>
                <a:ea typeface="Times New Roman"/>
                <a:cs typeface="Times New Roman"/>
                <a:sym typeface="Times New Roman"/>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6" name="Google Shape;6;n"/>
          <p:cNvSpPr txBox="1">
            <a:spLocks noGrp="1"/>
          </p:cNvSpPr>
          <p:nvPr>
            <p:ph type="hdr" idx="3"/>
          </p:nvPr>
        </p:nvSpPr>
        <p:spPr>
          <a:xfrm>
            <a:off x="0" y="0"/>
            <a:ext cx="3370263" cy="500063"/>
          </a:xfrm>
          <a:prstGeom prst="rect">
            <a:avLst/>
          </a:prstGeom>
          <a:noFill/>
          <a:ln>
            <a:noFill/>
          </a:ln>
        </p:spPr>
        <p:txBody>
          <a:bodyPr spcFirstLastPara="1" wrap="square" lIns="0" tIns="0" rIns="0" bIns="0" anchor="t" anchorCtr="0">
            <a:noAutofit/>
          </a:bodyPr>
          <a:lstStyle>
            <a:lvl1pPr marR="0" lvl="0" algn="l" rtl="0">
              <a:lnSpc>
                <a:spcPct val="93000"/>
              </a:lnSpc>
              <a:spcBef>
                <a:spcPts val="0"/>
              </a:spcBef>
              <a:spcAft>
                <a:spcPts val="0"/>
              </a:spcAft>
              <a:buClr>
                <a:srgbClr val="000000"/>
              </a:buClr>
              <a:buSzPts val="1400"/>
              <a:buFont typeface="Times New Roman"/>
              <a:buNone/>
              <a:defRPr sz="1400" b="0" i="0" u="none" strike="noStrike" cap="none">
                <a:solidFill>
                  <a:srgbClr val="000000"/>
                </a:solidFill>
                <a:latin typeface="Times New Roman"/>
                <a:ea typeface="Times New Roman"/>
                <a:cs typeface="Times New Roman"/>
                <a:sym typeface="Times New Roman"/>
              </a:defRPr>
            </a:lvl1pPr>
            <a:lvl2pPr marR="0" lvl="1" algn="l" rtl="0">
              <a:spcBef>
                <a:spcPts val="0"/>
              </a:spcBef>
              <a:spcAft>
                <a:spcPts val="0"/>
              </a:spcAft>
              <a:buSzPts val="1400"/>
              <a:buNone/>
              <a:defRPr sz="1800" b="0" i="0" u="none" strike="noStrike" cap="none">
                <a:solidFill>
                  <a:schemeClr val="lt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lt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lt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lt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lt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lt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lt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lt1"/>
                </a:solidFill>
                <a:latin typeface="Arial"/>
                <a:ea typeface="Arial"/>
                <a:cs typeface="Arial"/>
                <a:sym typeface="Arial"/>
              </a:defRPr>
            </a:lvl9pPr>
          </a:lstStyle>
          <a:p>
            <a:endParaRPr/>
          </a:p>
        </p:txBody>
      </p:sp>
      <p:sp>
        <p:nvSpPr>
          <p:cNvPr id="7" name="Google Shape;7;n"/>
          <p:cNvSpPr txBox="1">
            <a:spLocks noGrp="1"/>
          </p:cNvSpPr>
          <p:nvPr>
            <p:ph type="dt" idx="10"/>
          </p:nvPr>
        </p:nvSpPr>
        <p:spPr>
          <a:xfrm>
            <a:off x="4398963" y="0"/>
            <a:ext cx="3370262" cy="500063"/>
          </a:xfrm>
          <a:prstGeom prst="rect">
            <a:avLst/>
          </a:prstGeom>
          <a:noFill/>
          <a:ln>
            <a:noFill/>
          </a:ln>
        </p:spPr>
        <p:txBody>
          <a:bodyPr spcFirstLastPara="1" wrap="square" lIns="0" tIns="0" rIns="0" bIns="0" anchor="t" anchorCtr="0">
            <a:noAutofit/>
          </a:bodyPr>
          <a:lstStyle>
            <a:lvl1pPr marR="0" lvl="0" algn="r" rtl="0">
              <a:lnSpc>
                <a:spcPct val="93000"/>
              </a:lnSpc>
              <a:spcBef>
                <a:spcPts val="0"/>
              </a:spcBef>
              <a:spcAft>
                <a:spcPts val="0"/>
              </a:spcAft>
              <a:buClr>
                <a:srgbClr val="000000"/>
              </a:buClr>
              <a:buSzPts val="1400"/>
              <a:buFont typeface="Times New Roman"/>
              <a:buNone/>
              <a:defRPr sz="1400" b="0" i="0" u="none" strike="noStrike" cap="none">
                <a:solidFill>
                  <a:srgbClr val="000000"/>
                </a:solidFill>
                <a:latin typeface="Times New Roman"/>
                <a:ea typeface="Times New Roman"/>
                <a:cs typeface="Times New Roman"/>
                <a:sym typeface="Times New Roman"/>
              </a:defRPr>
            </a:lvl1pPr>
            <a:lvl2pPr marR="0" lvl="1" algn="l" rtl="0">
              <a:spcBef>
                <a:spcPts val="0"/>
              </a:spcBef>
              <a:spcAft>
                <a:spcPts val="0"/>
              </a:spcAft>
              <a:buSzPts val="1400"/>
              <a:buNone/>
              <a:defRPr sz="1800" b="0" i="0" u="none" strike="noStrike" cap="none">
                <a:solidFill>
                  <a:schemeClr val="lt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lt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lt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lt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lt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lt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lt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lt1"/>
                </a:solidFill>
                <a:latin typeface="Arial"/>
                <a:ea typeface="Arial"/>
                <a:cs typeface="Arial"/>
                <a:sym typeface="Arial"/>
              </a:defRPr>
            </a:lvl9pPr>
          </a:lstStyle>
          <a:p>
            <a:endParaRPr/>
          </a:p>
        </p:txBody>
      </p:sp>
      <p:sp>
        <p:nvSpPr>
          <p:cNvPr id="8" name="Google Shape;8;n"/>
          <p:cNvSpPr txBox="1">
            <a:spLocks noGrp="1"/>
          </p:cNvSpPr>
          <p:nvPr>
            <p:ph type="ftr" idx="11"/>
          </p:nvPr>
        </p:nvSpPr>
        <p:spPr>
          <a:xfrm>
            <a:off x="0" y="9555163"/>
            <a:ext cx="3370263" cy="500062"/>
          </a:xfrm>
          <a:prstGeom prst="rect">
            <a:avLst/>
          </a:prstGeom>
          <a:noFill/>
          <a:ln>
            <a:noFill/>
          </a:ln>
        </p:spPr>
        <p:txBody>
          <a:bodyPr spcFirstLastPara="1" wrap="square" lIns="0" tIns="0" rIns="0" bIns="0" anchor="b" anchorCtr="0">
            <a:noAutofit/>
          </a:bodyPr>
          <a:lstStyle>
            <a:lvl1pPr marR="0" lvl="0" algn="l" rtl="0">
              <a:lnSpc>
                <a:spcPct val="93000"/>
              </a:lnSpc>
              <a:spcBef>
                <a:spcPts val="0"/>
              </a:spcBef>
              <a:spcAft>
                <a:spcPts val="0"/>
              </a:spcAft>
              <a:buClr>
                <a:srgbClr val="000000"/>
              </a:buClr>
              <a:buSzPts val="1400"/>
              <a:buFont typeface="Times New Roman"/>
              <a:buNone/>
              <a:defRPr sz="1400" b="0" i="0" u="none" strike="noStrike" cap="none">
                <a:solidFill>
                  <a:srgbClr val="000000"/>
                </a:solidFill>
                <a:latin typeface="Times New Roman"/>
                <a:ea typeface="Times New Roman"/>
                <a:cs typeface="Times New Roman"/>
                <a:sym typeface="Times New Roman"/>
              </a:defRPr>
            </a:lvl1pPr>
            <a:lvl2pPr marR="0" lvl="1" algn="l" rtl="0">
              <a:spcBef>
                <a:spcPts val="0"/>
              </a:spcBef>
              <a:spcAft>
                <a:spcPts val="0"/>
              </a:spcAft>
              <a:buSzPts val="1400"/>
              <a:buNone/>
              <a:defRPr sz="1800" b="0" i="0" u="none" strike="noStrike" cap="none">
                <a:solidFill>
                  <a:schemeClr val="lt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lt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lt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lt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lt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lt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lt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lt1"/>
                </a:solidFill>
                <a:latin typeface="Arial"/>
                <a:ea typeface="Arial"/>
                <a:cs typeface="Arial"/>
                <a:sym typeface="Arial"/>
              </a:defRPr>
            </a:lvl9pPr>
          </a:lstStyle>
          <a:p>
            <a:endParaRPr/>
          </a:p>
        </p:txBody>
      </p:sp>
      <p:sp>
        <p:nvSpPr>
          <p:cNvPr id="9" name="Google Shape;9;n"/>
          <p:cNvSpPr txBox="1">
            <a:spLocks noGrp="1"/>
          </p:cNvSpPr>
          <p:nvPr>
            <p:ph type="sldNum" idx="12"/>
          </p:nvPr>
        </p:nvSpPr>
        <p:spPr>
          <a:xfrm>
            <a:off x="4398963" y="9555163"/>
            <a:ext cx="3370262" cy="500062"/>
          </a:xfrm>
          <a:prstGeom prst="rect">
            <a:avLst/>
          </a:prstGeom>
          <a:noFill/>
          <a:ln>
            <a:noFill/>
          </a:ln>
        </p:spPr>
        <p:txBody>
          <a:bodyPr spcFirstLastPara="1" wrap="square" lIns="0" tIns="0" rIns="0" bIns="0" anchor="b" anchorCtr="0">
            <a:noAutofit/>
          </a:bodyPr>
          <a:lstStyle/>
          <a:p>
            <a:pPr marL="0" marR="0" lvl="0" indent="0" algn="r" rtl="0">
              <a:lnSpc>
                <a:spcPct val="93000"/>
              </a:lnSpc>
              <a:spcBef>
                <a:spcPts val="0"/>
              </a:spcBef>
              <a:spcAft>
                <a:spcPts val="0"/>
              </a:spcAft>
              <a:buClr>
                <a:srgbClr val="000000"/>
              </a:buClr>
              <a:buSzPts val="1400"/>
              <a:buFont typeface="Times New Roman"/>
              <a:buNone/>
            </a:pPr>
            <a:fld id="{00000000-1234-1234-1234-123412341234}" type="slidenum">
              <a:rPr lang="nl-NL" sz="1400" b="0" i="0" u="none" strike="noStrike" cap="none">
                <a:solidFill>
                  <a:srgbClr val="000000"/>
                </a:solidFill>
                <a:latin typeface="Times New Roman"/>
                <a:ea typeface="Times New Roman"/>
                <a:cs typeface="Times New Roman"/>
                <a:sym typeface="Times New Roman"/>
              </a:rPr>
              <a:t>‹nr.›</a:t>
            </a:fld>
            <a:endParaRPr sz="1400" b="0" i="0" u="none" strike="noStrike" cap="none">
              <a:solidFill>
                <a:srgbClr val="000000"/>
              </a:solidFill>
              <a:latin typeface="Times New Roman"/>
              <a:ea typeface="Times New Roman"/>
              <a:cs typeface="Times New Roman"/>
              <a:sym typeface="Times New Roman"/>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
        <p:cNvGrpSpPr/>
        <p:nvPr/>
      </p:nvGrpSpPr>
      <p:grpSpPr>
        <a:xfrm>
          <a:off x="0" y="0"/>
          <a:ext cx="0" cy="0"/>
          <a:chOff x="0" y="0"/>
          <a:chExt cx="0" cy="0"/>
        </a:xfrm>
      </p:grpSpPr>
      <p:sp>
        <p:nvSpPr>
          <p:cNvPr id="34" name="Google Shape;34;p1:notes"/>
          <p:cNvSpPr txBox="1">
            <a:spLocks noGrp="1"/>
          </p:cNvSpPr>
          <p:nvPr>
            <p:ph type="body" idx="1"/>
          </p:nvPr>
        </p:nvSpPr>
        <p:spPr>
          <a:xfrm>
            <a:off x="777875" y="4776788"/>
            <a:ext cx="6215063" cy="4522787"/>
          </a:xfrm>
          <a:prstGeom prst="rect">
            <a:avLst/>
          </a:prstGeom>
        </p:spPr>
        <p:txBody>
          <a:bodyPr spcFirstLastPara="1" wrap="square" lIns="0" tIns="0" rIns="0" bIns="0" anchor="t" anchorCtr="0">
            <a:noAutofit/>
          </a:bodyPr>
          <a:lstStyle/>
          <a:p>
            <a:pPr marL="0" lvl="0" indent="0" algn="l" rtl="0">
              <a:spcBef>
                <a:spcPts val="360"/>
              </a:spcBef>
              <a:spcAft>
                <a:spcPts val="0"/>
              </a:spcAft>
              <a:buNone/>
            </a:pPr>
            <a:endParaRPr/>
          </a:p>
        </p:txBody>
      </p:sp>
      <p:sp>
        <p:nvSpPr>
          <p:cNvPr id="35" name="Google Shape;35;p1:notes"/>
          <p:cNvSpPr>
            <a:spLocks noGrp="1" noRot="1" noChangeAspect="1"/>
          </p:cNvSpPr>
          <p:nvPr>
            <p:ph type="sldImg" idx="2"/>
          </p:nvPr>
        </p:nvSpPr>
        <p:spPr>
          <a:xfrm>
            <a:off x="1371600" y="763588"/>
            <a:ext cx="5026025" cy="37687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10:notes"/>
          <p:cNvSpPr txBox="1">
            <a:spLocks noGrp="1"/>
          </p:cNvSpPr>
          <p:nvPr>
            <p:ph type="body" idx="1"/>
          </p:nvPr>
        </p:nvSpPr>
        <p:spPr>
          <a:xfrm>
            <a:off x="777875" y="4776788"/>
            <a:ext cx="6215063" cy="4522787"/>
          </a:xfrm>
          <a:prstGeom prst="rect">
            <a:avLst/>
          </a:prstGeom>
        </p:spPr>
        <p:txBody>
          <a:bodyPr spcFirstLastPara="1" wrap="square" lIns="0" tIns="0" rIns="0" bIns="0" anchor="t" anchorCtr="0">
            <a:noAutofit/>
          </a:bodyPr>
          <a:lstStyle/>
          <a:p>
            <a:pPr marL="0" lvl="0" indent="0" algn="l" rtl="0">
              <a:spcBef>
                <a:spcPts val="360"/>
              </a:spcBef>
              <a:spcAft>
                <a:spcPts val="0"/>
              </a:spcAft>
              <a:buNone/>
            </a:pPr>
            <a:endParaRPr/>
          </a:p>
        </p:txBody>
      </p:sp>
      <p:sp>
        <p:nvSpPr>
          <p:cNvPr id="101" name="Google Shape;101;p10:notes"/>
          <p:cNvSpPr>
            <a:spLocks noGrp="1" noRot="1" noChangeAspect="1"/>
          </p:cNvSpPr>
          <p:nvPr>
            <p:ph type="sldImg" idx="2"/>
          </p:nvPr>
        </p:nvSpPr>
        <p:spPr>
          <a:xfrm>
            <a:off x="1371600" y="763588"/>
            <a:ext cx="5026025" cy="37687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7"/>
        <p:cNvGrpSpPr/>
        <p:nvPr/>
      </p:nvGrpSpPr>
      <p:grpSpPr>
        <a:xfrm>
          <a:off x="0" y="0"/>
          <a:ext cx="0" cy="0"/>
          <a:chOff x="0" y="0"/>
          <a:chExt cx="0" cy="0"/>
        </a:xfrm>
      </p:grpSpPr>
      <p:sp>
        <p:nvSpPr>
          <p:cNvPr id="788" name="Google Shape;788;p100:notes"/>
          <p:cNvSpPr txBox="1">
            <a:spLocks noGrp="1"/>
          </p:cNvSpPr>
          <p:nvPr>
            <p:ph type="body" idx="1"/>
          </p:nvPr>
        </p:nvSpPr>
        <p:spPr>
          <a:xfrm>
            <a:off x="777875" y="4776788"/>
            <a:ext cx="6215063" cy="4522787"/>
          </a:xfrm>
          <a:prstGeom prst="rect">
            <a:avLst/>
          </a:prstGeom>
        </p:spPr>
        <p:txBody>
          <a:bodyPr spcFirstLastPara="1" wrap="square" lIns="0" tIns="0" rIns="0" bIns="0" anchor="t" anchorCtr="0">
            <a:noAutofit/>
          </a:bodyPr>
          <a:lstStyle/>
          <a:p>
            <a:pPr marL="0" lvl="0" indent="0" algn="l" rtl="0">
              <a:spcBef>
                <a:spcPts val="360"/>
              </a:spcBef>
              <a:spcAft>
                <a:spcPts val="0"/>
              </a:spcAft>
              <a:buNone/>
            </a:pPr>
            <a:endParaRPr/>
          </a:p>
        </p:txBody>
      </p:sp>
      <p:sp>
        <p:nvSpPr>
          <p:cNvPr id="789" name="Google Shape;789;p100:notes"/>
          <p:cNvSpPr>
            <a:spLocks noGrp="1" noRot="1" noChangeAspect="1"/>
          </p:cNvSpPr>
          <p:nvPr>
            <p:ph type="sldImg" idx="2"/>
          </p:nvPr>
        </p:nvSpPr>
        <p:spPr>
          <a:xfrm>
            <a:off x="1371600" y="763588"/>
            <a:ext cx="5026025" cy="37687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4"/>
        <p:cNvGrpSpPr/>
        <p:nvPr/>
      </p:nvGrpSpPr>
      <p:grpSpPr>
        <a:xfrm>
          <a:off x="0" y="0"/>
          <a:ext cx="0" cy="0"/>
          <a:chOff x="0" y="0"/>
          <a:chExt cx="0" cy="0"/>
        </a:xfrm>
      </p:grpSpPr>
      <p:sp>
        <p:nvSpPr>
          <p:cNvPr id="795" name="Google Shape;795;p101:notes"/>
          <p:cNvSpPr txBox="1">
            <a:spLocks noGrp="1"/>
          </p:cNvSpPr>
          <p:nvPr>
            <p:ph type="body" idx="1"/>
          </p:nvPr>
        </p:nvSpPr>
        <p:spPr>
          <a:xfrm>
            <a:off x="777875" y="4776788"/>
            <a:ext cx="6215063" cy="4522787"/>
          </a:xfrm>
          <a:prstGeom prst="rect">
            <a:avLst/>
          </a:prstGeom>
        </p:spPr>
        <p:txBody>
          <a:bodyPr spcFirstLastPara="1" wrap="square" lIns="0" tIns="0" rIns="0" bIns="0" anchor="t" anchorCtr="0">
            <a:noAutofit/>
          </a:bodyPr>
          <a:lstStyle/>
          <a:p>
            <a:pPr marL="0" lvl="0" indent="0" algn="l" rtl="0">
              <a:spcBef>
                <a:spcPts val="360"/>
              </a:spcBef>
              <a:spcAft>
                <a:spcPts val="0"/>
              </a:spcAft>
              <a:buNone/>
            </a:pPr>
            <a:endParaRPr/>
          </a:p>
        </p:txBody>
      </p:sp>
      <p:sp>
        <p:nvSpPr>
          <p:cNvPr id="796" name="Google Shape;796;p101:notes"/>
          <p:cNvSpPr>
            <a:spLocks noGrp="1" noRot="1" noChangeAspect="1"/>
          </p:cNvSpPr>
          <p:nvPr>
            <p:ph type="sldImg" idx="2"/>
          </p:nvPr>
        </p:nvSpPr>
        <p:spPr>
          <a:xfrm>
            <a:off x="1371600" y="763588"/>
            <a:ext cx="5026025" cy="37687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0"/>
        <p:cNvGrpSpPr/>
        <p:nvPr/>
      </p:nvGrpSpPr>
      <p:grpSpPr>
        <a:xfrm>
          <a:off x="0" y="0"/>
          <a:ext cx="0" cy="0"/>
          <a:chOff x="0" y="0"/>
          <a:chExt cx="0" cy="0"/>
        </a:xfrm>
      </p:grpSpPr>
      <p:sp>
        <p:nvSpPr>
          <p:cNvPr id="801" name="Google Shape;801;p102:notes"/>
          <p:cNvSpPr txBox="1">
            <a:spLocks noGrp="1"/>
          </p:cNvSpPr>
          <p:nvPr>
            <p:ph type="body" idx="1"/>
          </p:nvPr>
        </p:nvSpPr>
        <p:spPr>
          <a:xfrm>
            <a:off x="777875" y="4776788"/>
            <a:ext cx="6215063" cy="4522787"/>
          </a:xfrm>
          <a:prstGeom prst="rect">
            <a:avLst/>
          </a:prstGeom>
        </p:spPr>
        <p:txBody>
          <a:bodyPr spcFirstLastPara="1" wrap="square" lIns="0" tIns="0" rIns="0" bIns="0" anchor="t" anchorCtr="0">
            <a:noAutofit/>
          </a:bodyPr>
          <a:lstStyle/>
          <a:p>
            <a:pPr marL="0" lvl="0" indent="0" algn="l" rtl="0">
              <a:spcBef>
                <a:spcPts val="360"/>
              </a:spcBef>
              <a:spcAft>
                <a:spcPts val="0"/>
              </a:spcAft>
              <a:buNone/>
            </a:pPr>
            <a:endParaRPr/>
          </a:p>
        </p:txBody>
      </p:sp>
      <p:sp>
        <p:nvSpPr>
          <p:cNvPr id="802" name="Google Shape;802;p102:notes"/>
          <p:cNvSpPr>
            <a:spLocks noGrp="1" noRot="1" noChangeAspect="1"/>
          </p:cNvSpPr>
          <p:nvPr>
            <p:ph type="sldImg" idx="2"/>
          </p:nvPr>
        </p:nvSpPr>
        <p:spPr>
          <a:xfrm>
            <a:off x="1371600" y="763588"/>
            <a:ext cx="5026025" cy="37687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7"/>
        <p:cNvGrpSpPr/>
        <p:nvPr/>
      </p:nvGrpSpPr>
      <p:grpSpPr>
        <a:xfrm>
          <a:off x="0" y="0"/>
          <a:ext cx="0" cy="0"/>
          <a:chOff x="0" y="0"/>
          <a:chExt cx="0" cy="0"/>
        </a:xfrm>
      </p:grpSpPr>
      <p:sp>
        <p:nvSpPr>
          <p:cNvPr id="808" name="Google Shape;808;p103:notes"/>
          <p:cNvSpPr txBox="1">
            <a:spLocks noGrp="1"/>
          </p:cNvSpPr>
          <p:nvPr>
            <p:ph type="body" idx="1"/>
          </p:nvPr>
        </p:nvSpPr>
        <p:spPr>
          <a:xfrm>
            <a:off x="777875" y="4776788"/>
            <a:ext cx="6215063" cy="4522787"/>
          </a:xfrm>
          <a:prstGeom prst="rect">
            <a:avLst/>
          </a:prstGeom>
        </p:spPr>
        <p:txBody>
          <a:bodyPr spcFirstLastPara="1" wrap="square" lIns="0" tIns="0" rIns="0" bIns="0" anchor="t" anchorCtr="0">
            <a:noAutofit/>
          </a:bodyPr>
          <a:lstStyle/>
          <a:p>
            <a:pPr marL="0" lvl="0" indent="0" algn="l" rtl="0">
              <a:spcBef>
                <a:spcPts val="360"/>
              </a:spcBef>
              <a:spcAft>
                <a:spcPts val="0"/>
              </a:spcAft>
              <a:buNone/>
            </a:pPr>
            <a:endParaRPr/>
          </a:p>
        </p:txBody>
      </p:sp>
      <p:sp>
        <p:nvSpPr>
          <p:cNvPr id="809" name="Google Shape;809;p103:notes"/>
          <p:cNvSpPr>
            <a:spLocks noGrp="1" noRot="1" noChangeAspect="1"/>
          </p:cNvSpPr>
          <p:nvPr>
            <p:ph type="sldImg" idx="2"/>
          </p:nvPr>
        </p:nvSpPr>
        <p:spPr>
          <a:xfrm>
            <a:off x="1371600" y="763588"/>
            <a:ext cx="5026025" cy="37687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4"/>
        <p:cNvGrpSpPr/>
        <p:nvPr/>
      </p:nvGrpSpPr>
      <p:grpSpPr>
        <a:xfrm>
          <a:off x="0" y="0"/>
          <a:ext cx="0" cy="0"/>
          <a:chOff x="0" y="0"/>
          <a:chExt cx="0" cy="0"/>
        </a:xfrm>
      </p:grpSpPr>
      <p:sp>
        <p:nvSpPr>
          <p:cNvPr id="815" name="Google Shape;815;p104:notes"/>
          <p:cNvSpPr txBox="1">
            <a:spLocks noGrp="1"/>
          </p:cNvSpPr>
          <p:nvPr>
            <p:ph type="body" idx="1"/>
          </p:nvPr>
        </p:nvSpPr>
        <p:spPr>
          <a:xfrm>
            <a:off x="777875" y="4776788"/>
            <a:ext cx="6215063" cy="4522787"/>
          </a:xfrm>
          <a:prstGeom prst="rect">
            <a:avLst/>
          </a:prstGeom>
        </p:spPr>
        <p:txBody>
          <a:bodyPr spcFirstLastPara="1" wrap="square" lIns="0" tIns="0" rIns="0" bIns="0" anchor="t" anchorCtr="0">
            <a:noAutofit/>
          </a:bodyPr>
          <a:lstStyle/>
          <a:p>
            <a:pPr marL="0" lvl="0" indent="0" algn="l" rtl="0">
              <a:spcBef>
                <a:spcPts val="360"/>
              </a:spcBef>
              <a:spcAft>
                <a:spcPts val="0"/>
              </a:spcAft>
              <a:buNone/>
            </a:pPr>
            <a:endParaRPr/>
          </a:p>
        </p:txBody>
      </p:sp>
      <p:sp>
        <p:nvSpPr>
          <p:cNvPr id="816" name="Google Shape;816;p104:notes"/>
          <p:cNvSpPr>
            <a:spLocks noGrp="1" noRot="1" noChangeAspect="1"/>
          </p:cNvSpPr>
          <p:nvPr>
            <p:ph type="sldImg" idx="2"/>
          </p:nvPr>
        </p:nvSpPr>
        <p:spPr>
          <a:xfrm>
            <a:off x="1371600" y="763588"/>
            <a:ext cx="5026025" cy="37687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11:notes"/>
          <p:cNvSpPr txBox="1">
            <a:spLocks noGrp="1"/>
          </p:cNvSpPr>
          <p:nvPr>
            <p:ph type="body" idx="1"/>
          </p:nvPr>
        </p:nvSpPr>
        <p:spPr>
          <a:xfrm>
            <a:off x="777875" y="4776788"/>
            <a:ext cx="6215063" cy="4522787"/>
          </a:xfrm>
          <a:prstGeom prst="rect">
            <a:avLst/>
          </a:prstGeom>
        </p:spPr>
        <p:txBody>
          <a:bodyPr spcFirstLastPara="1" wrap="square" lIns="0" tIns="0" rIns="0" bIns="0" anchor="t" anchorCtr="0">
            <a:noAutofit/>
          </a:bodyPr>
          <a:lstStyle/>
          <a:p>
            <a:pPr marL="0" lvl="0" indent="0" algn="l" rtl="0">
              <a:spcBef>
                <a:spcPts val="360"/>
              </a:spcBef>
              <a:spcAft>
                <a:spcPts val="0"/>
              </a:spcAft>
              <a:buNone/>
            </a:pPr>
            <a:endParaRPr/>
          </a:p>
        </p:txBody>
      </p:sp>
      <p:sp>
        <p:nvSpPr>
          <p:cNvPr id="108" name="Google Shape;108;p11:notes"/>
          <p:cNvSpPr>
            <a:spLocks noGrp="1" noRot="1" noChangeAspect="1"/>
          </p:cNvSpPr>
          <p:nvPr>
            <p:ph type="sldImg" idx="2"/>
          </p:nvPr>
        </p:nvSpPr>
        <p:spPr>
          <a:xfrm>
            <a:off x="1371600" y="763588"/>
            <a:ext cx="5026025" cy="37687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p12:notes"/>
          <p:cNvSpPr txBox="1">
            <a:spLocks noGrp="1"/>
          </p:cNvSpPr>
          <p:nvPr>
            <p:ph type="body" idx="1"/>
          </p:nvPr>
        </p:nvSpPr>
        <p:spPr>
          <a:xfrm>
            <a:off x="777875" y="4776788"/>
            <a:ext cx="6215063" cy="4522787"/>
          </a:xfrm>
          <a:prstGeom prst="rect">
            <a:avLst/>
          </a:prstGeom>
        </p:spPr>
        <p:txBody>
          <a:bodyPr spcFirstLastPara="1" wrap="square" lIns="0" tIns="0" rIns="0" bIns="0" anchor="t" anchorCtr="0">
            <a:noAutofit/>
          </a:bodyPr>
          <a:lstStyle/>
          <a:p>
            <a:pPr marL="0" lvl="0" indent="0" algn="l" rtl="0">
              <a:spcBef>
                <a:spcPts val="360"/>
              </a:spcBef>
              <a:spcAft>
                <a:spcPts val="0"/>
              </a:spcAft>
              <a:buNone/>
            </a:pPr>
            <a:endParaRPr/>
          </a:p>
        </p:txBody>
      </p:sp>
      <p:sp>
        <p:nvSpPr>
          <p:cNvPr id="116" name="Google Shape;116;p12:notes"/>
          <p:cNvSpPr>
            <a:spLocks noGrp="1" noRot="1" noChangeAspect="1"/>
          </p:cNvSpPr>
          <p:nvPr>
            <p:ph type="sldImg" idx="2"/>
          </p:nvPr>
        </p:nvSpPr>
        <p:spPr>
          <a:xfrm>
            <a:off x="1371600" y="763588"/>
            <a:ext cx="5026025" cy="37687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p13:notes"/>
          <p:cNvSpPr>
            <a:spLocks noGrp="1" noRot="1" noChangeAspect="1"/>
          </p:cNvSpPr>
          <p:nvPr>
            <p:ph type="sldImg" idx="2"/>
          </p:nvPr>
        </p:nvSpPr>
        <p:spPr>
          <a:xfrm>
            <a:off x="1371600" y="763588"/>
            <a:ext cx="5026025" cy="376872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23" name="Google Shape;123;p13:notes"/>
          <p:cNvSpPr txBox="1">
            <a:spLocks noGrp="1"/>
          </p:cNvSpPr>
          <p:nvPr>
            <p:ph type="body" idx="1"/>
          </p:nvPr>
        </p:nvSpPr>
        <p:spPr>
          <a:xfrm>
            <a:off x="777875" y="4776788"/>
            <a:ext cx="6215063" cy="4522787"/>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124" name="Google Shape;124;p13:notes"/>
          <p:cNvSpPr txBox="1">
            <a:spLocks noGrp="1"/>
          </p:cNvSpPr>
          <p:nvPr>
            <p:ph type="sldNum" idx="12"/>
          </p:nvPr>
        </p:nvSpPr>
        <p:spPr>
          <a:xfrm>
            <a:off x="4398963" y="9555163"/>
            <a:ext cx="3370262" cy="500062"/>
          </a:xfrm>
          <a:prstGeom prst="rect">
            <a:avLst/>
          </a:prstGeom>
          <a:noFill/>
          <a:ln>
            <a:noFill/>
          </a:ln>
        </p:spPr>
        <p:txBody>
          <a:bodyPr spcFirstLastPara="1" wrap="square" lIns="0" tIns="0" rIns="0" bIns="0" anchor="b" anchorCtr="0">
            <a:noAutofit/>
          </a:bodyPr>
          <a:lstStyle/>
          <a:p>
            <a:pPr marL="0" lvl="0" indent="0" algn="r" rtl="0">
              <a:lnSpc>
                <a:spcPct val="93000"/>
              </a:lnSpc>
              <a:spcBef>
                <a:spcPts val="0"/>
              </a:spcBef>
              <a:spcAft>
                <a:spcPts val="0"/>
              </a:spcAft>
              <a:buClr>
                <a:srgbClr val="000000"/>
              </a:buClr>
              <a:buSzPts val="1400"/>
              <a:buFont typeface="Times New Roman"/>
              <a:buNone/>
            </a:pPr>
            <a:fld id="{00000000-1234-1234-1234-123412341234}" type="slidenum">
              <a:rPr lang="nl-NL"/>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p14:notes"/>
          <p:cNvSpPr txBox="1">
            <a:spLocks noGrp="1"/>
          </p:cNvSpPr>
          <p:nvPr>
            <p:ph type="body" idx="1"/>
          </p:nvPr>
        </p:nvSpPr>
        <p:spPr>
          <a:xfrm>
            <a:off x="777875" y="4776788"/>
            <a:ext cx="6215063" cy="4522787"/>
          </a:xfrm>
          <a:prstGeom prst="rect">
            <a:avLst/>
          </a:prstGeom>
        </p:spPr>
        <p:txBody>
          <a:bodyPr spcFirstLastPara="1" wrap="square" lIns="0" tIns="0" rIns="0" bIns="0" anchor="t" anchorCtr="0">
            <a:noAutofit/>
          </a:bodyPr>
          <a:lstStyle/>
          <a:p>
            <a:pPr marL="0" lvl="0" indent="0" algn="l" rtl="0">
              <a:spcBef>
                <a:spcPts val="360"/>
              </a:spcBef>
              <a:spcAft>
                <a:spcPts val="0"/>
              </a:spcAft>
              <a:buNone/>
            </a:pPr>
            <a:endParaRPr/>
          </a:p>
        </p:txBody>
      </p:sp>
      <p:sp>
        <p:nvSpPr>
          <p:cNvPr id="130" name="Google Shape;130;p14:notes"/>
          <p:cNvSpPr>
            <a:spLocks noGrp="1" noRot="1" noChangeAspect="1"/>
          </p:cNvSpPr>
          <p:nvPr>
            <p:ph type="sldImg" idx="2"/>
          </p:nvPr>
        </p:nvSpPr>
        <p:spPr>
          <a:xfrm>
            <a:off x="1371600" y="763588"/>
            <a:ext cx="5026025" cy="37687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p15:notes"/>
          <p:cNvSpPr txBox="1">
            <a:spLocks noGrp="1"/>
          </p:cNvSpPr>
          <p:nvPr>
            <p:ph type="body" idx="1"/>
          </p:nvPr>
        </p:nvSpPr>
        <p:spPr>
          <a:xfrm>
            <a:off x="777875" y="4776788"/>
            <a:ext cx="6215063" cy="4522787"/>
          </a:xfrm>
          <a:prstGeom prst="rect">
            <a:avLst/>
          </a:prstGeom>
        </p:spPr>
        <p:txBody>
          <a:bodyPr spcFirstLastPara="1" wrap="square" lIns="0" tIns="0" rIns="0" bIns="0" anchor="t" anchorCtr="0">
            <a:noAutofit/>
          </a:bodyPr>
          <a:lstStyle/>
          <a:p>
            <a:pPr marL="0" lvl="0" indent="0" algn="l" rtl="0">
              <a:spcBef>
                <a:spcPts val="360"/>
              </a:spcBef>
              <a:spcAft>
                <a:spcPts val="0"/>
              </a:spcAft>
              <a:buNone/>
            </a:pPr>
            <a:endParaRPr/>
          </a:p>
        </p:txBody>
      </p:sp>
      <p:sp>
        <p:nvSpPr>
          <p:cNvPr id="138" name="Google Shape;138;p15:notes"/>
          <p:cNvSpPr>
            <a:spLocks noGrp="1" noRot="1" noChangeAspect="1"/>
          </p:cNvSpPr>
          <p:nvPr>
            <p:ph type="sldImg" idx="2"/>
          </p:nvPr>
        </p:nvSpPr>
        <p:spPr>
          <a:xfrm>
            <a:off x="1371600" y="763588"/>
            <a:ext cx="5026025" cy="37687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p16:notes"/>
          <p:cNvSpPr txBox="1">
            <a:spLocks noGrp="1"/>
          </p:cNvSpPr>
          <p:nvPr>
            <p:ph type="body" idx="1"/>
          </p:nvPr>
        </p:nvSpPr>
        <p:spPr>
          <a:xfrm>
            <a:off x="777875" y="4776788"/>
            <a:ext cx="6215063" cy="4522787"/>
          </a:xfrm>
          <a:prstGeom prst="rect">
            <a:avLst/>
          </a:prstGeom>
        </p:spPr>
        <p:txBody>
          <a:bodyPr spcFirstLastPara="1" wrap="square" lIns="0" tIns="0" rIns="0" bIns="0" anchor="t" anchorCtr="0">
            <a:noAutofit/>
          </a:bodyPr>
          <a:lstStyle/>
          <a:p>
            <a:pPr marL="0" lvl="0" indent="0" algn="l" rtl="0">
              <a:spcBef>
                <a:spcPts val="360"/>
              </a:spcBef>
              <a:spcAft>
                <a:spcPts val="0"/>
              </a:spcAft>
              <a:buNone/>
            </a:pPr>
            <a:endParaRPr/>
          </a:p>
        </p:txBody>
      </p:sp>
      <p:sp>
        <p:nvSpPr>
          <p:cNvPr id="144" name="Google Shape;144;p16:notes"/>
          <p:cNvSpPr>
            <a:spLocks noGrp="1" noRot="1" noChangeAspect="1"/>
          </p:cNvSpPr>
          <p:nvPr>
            <p:ph type="sldImg" idx="2"/>
          </p:nvPr>
        </p:nvSpPr>
        <p:spPr>
          <a:xfrm>
            <a:off x="1371600" y="763588"/>
            <a:ext cx="5026025" cy="37687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p17:notes"/>
          <p:cNvSpPr txBox="1">
            <a:spLocks noGrp="1"/>
          </p:cNvSpPr>
          <p:nvPr>
            <p:ph type="body" idx="1"/>
          </p:nvPr>
        </p:nvSpPr>
        <p:spPr>
          <a:xfrm>
            <a:off x="777875" y="4776788"/>
            <a:ext cx="6215063" cy="4522787"/>
          </a:xfrm>
          <a:prstGeom prst="rect">
            <a:avLst/>
          </a:prstGeom>
        </p:spPr>
        <p:txBody>
          <a:bodyPr spcFirstLastPara="1" wrap="square" lIns="0" tIns="0" rIns="0" bIns="0" anchor="t" anchorCtr="0">
            <a:noAutofit/>
          </a:bodyPr>
          <a:lstStyle/>
          <a:p>
            <a:pPr marL="0" lvl="0" indent="0" algn="l" rtl="0">
              <a:spcBef>
                <a:spcPts val="360"/>
              </a:spcBef>
              <a:spcAft>
                <a:spcPts val="0"/>
              </a:spcAft>
              <a:buNone/>
            </a:pPr>
            <a:endParaRPr/>
          </a:p>
        </p:txBody>
      </p:sp>
      <p:sp>
        <p:nvSpPr>
          <p:cNvPr id="151" name="Google Shape;151;p17:notes"/>
          <p:cNvSpPr>
            <a:spLocks noGrp="1" noRot="1" noChangeAspect="1"/>
          </p:cNvSpPr>
          <p:nvPr>
            <p:ph type="sldImg" idx="2"/>
          </p:nvPr>
        </p:nvSpPr>
        <p:spPr>
          <a:xfrm>
            <a:off x="1371600" y="763588"/>
            <a:ext cx="5026025" cy="37687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p18:notes"/>
          <p:cNvSpPr>
            <a:spLocks noGrp="1" noRot="1" noChangeAspect="1"/>
          </p:cNvSpPr>
          <p:nvPr>
            <p:ph type="sldImg" idx="2"/>
          </p:nvPr>
        </p:nvSpPr>
        <p:spPr>
          <a:xfrm>
            <a:off x="1371600" y="763588"/>
            <a:ext cx="5026025" cy="376872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58" name="Google Shape;158;p18:notes"/>
          <p:cNvSpPr txBox="1">
            <a:spLocks noGrp="1"/>
          </p:cNvSpPr>
          <p:nvPr>
            <p:ph type="body" idx="1"/>
          </p:nvPr>
        </p:nvSpPr>
        <p:spPr>
          <a:xfrm>
            <a:off x="777875" y="4776788"/>
            <a:ext cx="6215063" cy="4522787"/>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nl-NL"/>
              <a:t>print() is de eerste functie die we gebruiken. Het is een van de ingebouwde functies die Python heeft.</a:t>
            </a:r>
            <a:endParaRPr/>
          </a:p>
          <a:p>
            <a:pPr marL="0" lvl="0" indent="0" algn="l" rtl="0">
              <a:spcBef>
                <a:spcPts val="360"/>
              </a:spcBef>
              <a:spcAft>
                <a:spcPts val="0"/>
              </a:spcAft>
              <a:buNone/>
            </a:pPr>
            <a:endParaRPr/>
          </a:p>
          <a:p>
            <a:pPr marL="0" lvl="0" indent="0" algn="l" rtl="0">
              <a:spcBef>
                <a:spcPts val="360"/>
              </a:spcBef>
              <a:spcAft>
                <a:spcPts val="0"/>
              </a:spcAft>
              <a:buNone/>
            </a:pPr>
            <a:r>
              <a:rPr lang="nl-NL"/>
              <a:t>Met print() wordt alles wat tussen de haakjes staat afgedrukt op de console. Vergeet dus niet de haakjes!</a:t>
            </a:r>
            <a:endParaRPr/>
          </a:p>
          <a:p>
            <a:pPr marL="0" lvl="0" indent="0" algn="l" rtl="0">
              <a:spcBef>
                <a:spcPts val="360"/>
              </a:spcBef>
              <a:spcAft>
                <a:spcPts val="0"/>
              </a:spcAft>
              <a:buNone/>
            </a:pPr>
            <a:endParaRPr/>
          </a:p>
          <a:p>
            <a:pPr marL="0" lvl="0" indent="0" algn="l" rtl="0">
              <a:spcBef>
                <a:spcPts val="360"/>
              </a:spcBef>
              <a:spcAft>
                <a:spcPts val="0"/>
              </a:spcAft>
              <a:buNone/>
            </a:pPr>
            <a:r>
              <a:rPr lang="nl-NL"/>
              <a:t>In de oude versie van Python, Python 2, werd print gebruikt zonder haakjes. Dat is met de komst van Python 3 veranderd. Het kan zijn dat je op internet nog Python 2 code tegenkomt, dus print zonder haakjes. Wees hierop alert.</a:t>
            </a:r>
            <a:endParaRPr/>
          </a:p>
        </p:txBody>
      </p:sp>
      <p:sp>
        <p:nvSpPr>
          <p:cNvPr id="159" name="Google Shape;159;p18:notes"/>
          <p:cNvSpPr txBox="1">
            <a:spLocks noGrp="1"/>
          </p:cNvSpPr>
          <p:nvPr>
            <p:ph type="sldNum" idx="12"/>
          </p:nvPr>
        </p:nvSpPr>
        <p:spPr>
          <a:xfrm>
            <a:off x="4398963" y="9555163"/>
            <a:ext cx="3370262" cy="500062"/>
          </a:xfrm>
          <a:prstGeom prst="rect">
            <a:avLst/>
          </a:prstGeom>
          <a:noFill/>
          <a:ln>
            <a:noFill/>
          </a:ln>
        </p:spPr>
        <p:txBody>
          <a:bodyPr spcFirstLastPara="1" wrap="square" lIns="0" tIns="0" rIns="0" bIns="0" anchor="b" anchorCtr="0">
            <a:noAutofit/>
          </a:bodyPr>
          <a:lstStyle/>
          <a:p>
            <a:pPr marL="0" lvl="0" indent="0" algn="r" rtl="0">
              <a:lnSpc>
                <a:spcPct val="93000"/>
              </a:lnSpc>
              <a:spcBef>
                <a:spcPts val="0"/>
              </a:spcBef>
              <a:spcAft>
                <a:spcPts val="0"/>
              </a:spcAft>
              <a:buClr>
                <a:srgbClr val="000000"/>
              </a:buClr>
              <a:buSzPts val="1400"/>
              <a:buFont typeface="Times New Roman"/>
              <a:buNone/>
            </a:pPr>
            <a:fld id="{00000000-1234-1234-1234-123412341234}" type="slidenum">
              <a:rPr lang="nl-NL"/>
              <a:t>18</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19:notes"/>
          <p:cNvSpPr>
            <a:spLocks noGrp="1" noRot="1" noChangeAspect="1"/>
          </p:cNvSpPr>
          <p:nvPr>
            <p:ph type="sldImg" idx="2"/>
          </p:nvPr>
        </p:nvSpPr>
        <p:spPr>
          <a:xfrm>
            <a:off x="1371600" y="763588"/>
            <a:ext cx="5026025" cy="376872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66" name="Google Shape;166;p19:notes"/>
          <p:cNvSpPr txBox="1">
            <a:spLocks noGrp="1"/>
          </p:cNvSpPr>
          <p:nvPr>
            <p:ph type="body" idx="1"/>
          </p:nvPr>
        </p:nvSpPr>
        <p:spPr>
          <a:xfrm>
            <a:off x="777875" y="4776788"/>
            <a:ext cx="6215063" cy="4522787"/>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nl-NL"/>
              <a:t>Variabelen zijn een heel belangrijk in programmeren. In welke taal je ook werkt. Een variabele is een locatie met een naam waar een waarde in opgeslagen kan worden. De variabele heeft dan een waarde en die kan met de naam van de variabele worden opgevraagd. Een variabele kan worden gebruikt in een berekening en de waarde van een variabele kan worden veranderd door een nieuwe waarde aan de variabele toe te kennen.</a:t>
            </a:r>
            <a:endParaRPr/>
          </a:p>
          <a:p>
            <a:pPr marL="0" lvl="0" indent="0" algn="l" rtl="0">
              <a:spcBef>
                <a:spcPts val="360"/>
              </a:spcBef>
              <a:spcAft>
                <a:spcPts val="0"/>
              </a:spcAft>
              <a:buNone/>
            </a:pPr>
            <a:endParaRPr/>
          </a:p>
          <a:p>
            <a:pPr marL="0" lvl="0" indent="0" algn="l" rtl="0">
              <a:spcBef>
                <a:spcPts val="360"/>
              </a:spcBef>
              <a:spcAft>
                <a:spcPts val="0"/>
              </a:spcAft>
              <a:buNone/>
            </a:pPr>
            <a:r>
              <a:rPr lang="nl-NL"/>
              <a:t> In Python worden variabelen automatisch gecreeerd zodra er een opdracht wordt gegeven om de variabele een waarde te geven. Daarom wordt Python ook wel taal met </a:t>
            </a:r>
            <a:r>
              <a:rPr lang="nl-NL" b="1"/>
              <a:t>dynamische types</a:t>
            </a:r>
            <a:r>
              <a:rPr lang="nl-NL" b="0"/>
              <a:t> genoemd</a:t>
            </a:r>
            <a:r>
              <a:rPr lang="nl-NL"/>
              <a:t>.</a:t>
            </a:r>
            <a:endParaRPr/>
          </a:p>
        </p:txBody>
      </p:sp>
      <p:sp>
        <p:nvSpPr>
          <p:cNvPr id="167" name="Google Shape;167;p19:notes"/>
          <p:cNvSpPr txBox="1">
            <a:spLocks noGrp="1"/>
          </p:cNvSpPr>
          <p:nvPr>
            <p:ph type="sldNum" idx="12"/>
          </p:nvPr>
        </p:nvSpPr>
        <p:spPr>
          <a:xfrm>
            <a:off x="4398963" y="9555163"/>
            <a:ext cx="3370262" cy="500062"/>
          </a:xfrm>
          <a:prstGeom prst="rect">
            <a:avLst/>
          </a:prstGeom>
          <a:noFill/>
          <a:ln>
            <a:noFill/>
          </a:ln>
        </p:spPr>
        <p:txBody>
          <a:bodyPr spcFirstLastPara="1" wrap="square" lIns="0" tIns="0" rIns="0" bIns="0" anchor="b" anchorCtr="0">
            <a:noAutofit/>
          </a:bodyPr>
          <a:lstStyle/>
          <a:p>
            <a:pPr marL="0" lvl="0" indent="0" algn="r" rtl="0">
              <a:lnSpc>
                <a:spcPct val="93000"/>
              </a:lnSpc>
              <a:spcBef>
                <a:spcPts val="0"/>
              </a:spcBef>
              <a:spcAft>
                <a:spcPts val="0"/>
              </a:spcAft>
              <a:buClr>
                <a:srgbClr val="000000"/>
              </a:buClr>
              <a:buSzPts val="1400"/>
              <a:buFont typeface="Times New Roman"/>
              <a:buNone/>
            </a:pPr>
            <a:fld id="{00000000-1234-1234-1234-123412341234}" type="slidenum">
              <a:rPr lang="nl-NL"/>
              <a:t>19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p2:notes"/>
          <p:cNvSpPr txBox="1">
            <a:spLocks noGrp="1"/>
          </p:cNvSpPr>
          <p:nvPr>
            <p:ph type="body" idx="1"/>
          </p:nvPr>
        </p:nvSpPr>
        <p:spPr>
          <a:xfrm>
            <a:off x="777875" y="4776788"/>
            <a:ext cx="6215063" cy="4522787"/>
          </a:xfrm>
          <a:prstGeom prst="rect">
            <a:avLst/>
          </a:prstGeom>
        </p:spPr>
        <p:txBody>
          <a:bodyPr spcFirstLastPara="1" wrap="square" lIns="0" tIns="0" rIns="0" bIns="0" anchor="t" anchorCtr="0">
            <a:noAutofit/>
          </a:bodyPr>
          <a:lstStyle/>
          <a:p>
            <a:pPr marL="0" lvl="0" indent="0" algn="l" rtl="0">
              <a:spcBef>
                <a:spcPts val="360"/>
              </a:spcBef>
              <a:spcAft>
                <a:spcPts val="0"/>
              </a:spcAft>
              <a:buNone/>
            </a:pPr>
            <a:endParaRPr/>
          </a:p>
        </p:txBody>
      </p:sp>
      <p:sp>
        <p:nvSpPr>
          <p:cNvPr id="41" name="Google Shape;41;p2:notes"/>
          <p:cNvSpPr>
            <a:spLocks noGrp="1" noRot="1" noChangeAspect="1"/>
          </p:cNvSpPr>
          <p:nvPr>
            <p:ph type="sldImg" idx="2"/>
          </p:nvPr>
        </p:nvSpPr>
        <p:spPr>
          <a:xfrm>
            <a:off x="1371600" y="763588"/>
            <a:ext cx="5026025" cy="37687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p20:notes"/>
          <p:cNvSpPr>
            <a:spLocks noGrp="1" noRot="1" noChangeAspect="1"/>
          </p:cNvSpPr>
          <p:nvPr>
            <p:ph type="sldImg" idx="2"/>
          </p:nvPr>
        </p:nvSpPr>
        <p:spPr>
          <a:xfrm>
            <a:off x="1371600" y="763588"/>
            <a:ext cx="5026025" cy="376872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74" name="Google Shape;174;p20:notes"/>
          <p:cNvSpPr txBox="1">
            <a:spLocks noGrp="1"/>
          </p:cNvSpPr>
          <p:nvPr>
            <p:ph type="body" idx="1"/>
          </p:nvPr>
        </p:nvSpPr>
        <p:spPr>
          <a:xfrm>
            <a:off x="777875" y="4776788"/>
            <a:ext cx="6215063" cy="4522787"/>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nl-NL"/>
              <a:t>Een andere functie die we gaan gebruiken is de</a:t>
            </a:r>
            <a:r>
              <a:rPr lang="nl-NL" b="1"/>
              <a:t> input()</a:t>
            </a:r>
            <a:r>
              <a:rPr lang="nl-NL"/>
              <a:t> functie. Dit is ook een ingebouwde functie.</a:t>
            </a:r>
            <a:endParaRPr/>
          </a:p>
          <a:p>
            <a:pPr marL="0" lvl="0" indent="0" algn="l" rtl="0">
              <a:spcBef>
                <a:spcPts val="360"/>
              </a:spcBef>
              <a:spcAft>
                <a:spcPts val="0"/>
              </a:spcAft>
              <a:buNone/>
            </a:pPr>
            <a:endParaRPr/>
          </a:p>
          <a:p>
            <a:pPr marL="0" lvl="0" indent="0" algn="l" rtl="0">
              <a:spcBef>
                <a:spcPts val="360"/>
              </a:spcBef>
              <a:spcAft>
                <a:spcPts val="0"/>
              </a:spcAft>
              <a:buNone/>
            </a:pPr>
            <a:r>
              <a:rPr lang="nl-NL"/>
              <a:t>Tussen de haakjes wordt de prompt tekst meegegeven. Deze tekst zal op het scherm verschijnen waarna het programma wacht op antwoord. Door iets in te typen en de return-toets in te drukken kan het ingevoerde tekst in het programma worden gebruikt. De ingevoerde tekst wordt aan het programma terug gegeven als de zogenaade returnwaarde van de functie. Deze waarde kan bijvoorbeeld aan een variabele worden toegekend met een =-teken. </a:t>
            </a:r>
            <a:endParaRPr/>
          </a:p>
          <a:p>
            <a:pPr marL="0" lvl="0" indent="0" algn="l" rtl="0">
              <a:spcBef>
                <a:spcPts val="360"/>
              </a:spcBef>
              <a:spcAft>
                <a:spcPts val="0"/>
              </a:spcAft>
              <a:buNone/>
            </a:pPr>
            <a:endParaRPr/>
          </a:p>
          <a:p>
            <a:pPr marL="0" lvl="0" indent="0" algn="l" rtl="0">
              <a:spcBef>
                <a:spcPts val="360"/>
              </a:spcBef>
              <a:spcAft>
                <a:spcPts val="0"/>
              </a:spcAft>
              <a:buNone/>
            </a:pPr>
            <a:r>
              <a:rPr lang="nl-NL"/>
              <a:t>Het resultaat van de input() functie is altijd tekst! Ook als er getallen zijn ingevoerd zal dit als tekst worden behandeld. Als je gaan rekenen met de getallen die zijn ingevoerd dan zul je de tekst moeten omzetten naar getallen. Maar dat komt later.</a:t>
            </a:r>
            <a:endParaRPr/>
          </a:p>
        </p:txBody>
      </p:sp>
      <p:sp>
        <p:nvSpPr>
          <p:cNvPr id="175" name="Google Shape;175;p20:notes"/>
          <p:cNvSpPr txBox="1">
            <a:spLocks noGrp="1"/>
          </p:cNvSpPr>
          <p:nvPr>
            <p:ph type="sldNum" idx="12"/>
          </p:nvPr>
        </p:nvSpPr>
        <p:spPr>
          <a:xfrm>
            <a:off x="4398963" y="9555163"/>
            <a:ext cx="3370262" cy="500062"/>
          </a:xfrm>
          <a:prstGeom prst="rect">
            <a:avLst/>
          </a:prstGeom>
          <a:noFill/>
          <a:ln>
            <a:noFill/>
          </a:ln>
        </p:spPr>
        <p:txBody>
          <a:bodyPr spcFirstLastPara="1" wrap="square" lIns="0" tIns="0" rIns="0" bIns="0" anchor="b" anchorCtr="0">
            <a:noAutofit/>
          </a:bodyPr>
          <a:lstStyle/>
          <a:p>
            <a:pPr marL="0" lvl="0" indent="0" algn="r" rtl="0">
              <a:lnSpc>
                <a:spcPct val="93000"/>
              </a:lnSpc>
              <a:spcBef>
                <a:spcPts val="0"/>
              </a:spcBef>
              <a:spcAft>
                <a:spcPts val="0"/>
              </a:spcAft>
              <a:buClr>
                <a:srgbClr val="000000"/>
              </a:buClr>
              <a:buSzPts val="1400"/>
              <a:buFont typeface="Times New Roman"/>
              <a:buNone/>
            </a:pPr>
            <a:fld id="{00000000-1234-1234-1234-123412341234}" type="slidenum">
              <a:rPr lang="nl-NL"/>
              <a:t>20</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p21:notes"/>
          <p:cNvSpPr>
            <a:spLocks noGrp="1" noRot="1" noChangeAspect="1"/>
          </p:cNvSpPr>
          <p:nvPr>
            <p:ph type="sldImg" idx="2"/>
          </p:nvPr>
        </p:nvSpPr>
        <p:spPr>
          <a:xfrm>
            <a:off x="1371600" y="763588"/>
            <a:ext cx="5026025" cy="376872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82" name="Google Shape;182;p21:notes"/>
          <p:cNvSpPr txBox="1">
            <a:spLocks noGrp="1"/>
          </p:cNvSpPr>
          <p:nvPr>
            <p:ph type="body" idx="1"/>
          </p:nvPr>
        </p:nvSpPr>
        <p:spPr>
          <a:xfrm>
            <a:off x="777875" y="4776788"/>
            <a:ext cx="6215063" cy="4522787"/>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nl-NL"/>
              <a:t>Commentaar wordt gebruikt om twee redenen. Enerzijds om te verduidelijken wat er in de code gebeurt en anderzijds om te documenteren wat er in de code gebeurt. Goed geschreven code spreekt vaak voor zichzelf. Goed leesbare programmeerstyle ("Readability counts") en goed gekozen namem voor variabele, functies en klassen maken een stuk code makkelijker te begrijpen en daarmee is de noodzaak voor commentaar wat minder. </a:t>
            </a:r>
            <a:endParaRPr/>
          </a:p>
          <a:p>
            <a:pPr marL="0" lvl="0" indent="0" algn="l" rtl="0">
              <a:spcBef>
                <a:spcPts val="360"/>
              </a:spcBef>
              <a:spcAft>
                <a:spcPts val="0"/>
              </a:spcAft>
              <a:buNone/>
            </a:pPr>
            <a:endParaRPr/>
          </a:p>
          <a:p>
            <a:pPr marL="0" lvl="0" indent="0" algn="l" rtl="0">
              <a:spcBef>
                <a:spcPts val="360"/>
              </a:spcBef>
              <a:spcAft>
                <a:spcPts val="0"/>
              </a:spcAft>
              <a:buNone/>
            </a:pPr>
            <a:r>
              <a:rPr lang="nl-NL"/>
              <a:t>Commentaar dus niet te weinig maar ook niet teveel.</a:t>
            </a:r>
            <a:endParaRPr/>
          </a:p>
        </p:txBody>
      </p:sp>
      <p:sp>
        <p:nvSpPr>
          <p:cNvPr id="183" name="Google Shape;183;p21:notes"/>
          <p:cNvSpPr txBox="1">
            <a:spLocks noGrp="1"/>
          </p:cNvSpPr>
          <p:nvPr>
            <p:ph type="sldNum" idx="12"/>
          </p:nvPr>
        </p:nvSpPr>
        <p:spPr>
          <a:xfrm>
            <a:off x="4398963" y="9555163"/>
            <a:ext cx="3370262" cy="500062"/>
          </a:xfrm>
          <a:prstGeom prst="rect">
            <a:avLst/>
          </a:prstGeom>
          <a:noFill/>
          <a:ln>
            <a:noFill/>
          </a:ln>
        </p:spPr>
        <p:txBody>
          <a:bodyPr spcFirstLastPara="1" wrap="square" lIns="0" tIns="0" rIns="0" bIns="0" anchor="b" anchorCtr="0">
            <a:noAutofit/>
          </a:bodyPr>
          <a:lstStyle/>
          <a:p>
            <a:pPr marL="0" lvl="0" indent="0" algn="r" rtl="0">
              <a:lnSpc>
                <a:spcPct val="93000"/>
              </a:lnSpc>
              <a:spcBef>
                <a:spcPts val="0"/>
              </a:spcBef>
              <a:spcAft>
                <a:spcPts val="0"/>
              </a:spcAft>
              <a:buClr>
                <a:srgbClr val="000000"/>
              </a:buClr>
              <a:buSzPts val="1400"/>
              <a:buFont typeface="Times New Roman"/>
              <a:buNone/>
            </a:pPr>
            <a:fld id="{00000000-1234-1234-1234-123412341234}" type="slidenum">
              <a:rPr lang="nl-NL"/>
              <a:t>21</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p22:notes"/>
          <p:cNvSpPr>
            <a:spLocks noGrp="1" noRot="1" noChangeAspect="1"/>
          </p:cNvSpPr>
          <p:nvPr>
            <p:ph type="sldImg" idx="2"/>
          </p:nvPr>
        </p:nvSpPr>
        <p:spPr>
          <a:xfrm>
            <a:off x="1371600" y="763588"/>
            <a:ext cx="5026025" cy="376872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90" name="Google Shape;190;p22:notes"/>
          <p:cNvSpPr txBox="1">
            <a:spLocks noGrp="1"/>
          </p:cNvSpPr>
          <p:nvPr>
            <p:ph type="body" idx="1"/>
          </p:nvPr>
        </p:nvSpPr>
        <p:spPr>
          <a:xfrm>
            <a:off x="777875" y="4776788"/>
            <a:ext cx="6215063" cy="4522787"/>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nl-NL"/>
              <a:t>Om deze lijst met keywords op te vragen kunne je de volgende opdrachten geven aan Python:</a:t>
            </a:r>
            <a:endParaRPr/>
          </a:p>
          <a:p>
            <a:pPr marL="0" lvl="0" indent="0" algn="l" rtl="0">
              <a:spcBef>
                <a:spcPts val="360"/>
              </a:spcBef>
              <a:spcAft>
                <a:spcPts val="0"/>
              </a:spcAft>
              <a:buNone/>
            </a:pPr>
            <a:endParaRPr/>
          </a:p>
          <a:p>
            <a:pPr marL="0" lvl="0" indent="0" algn="l" rtl="0">
              <a:spcBef>
                <a:spcPts val="360"/>
              </a:spcBef>
              <a:spcAft>
                <a:spcPts val="0"/>
              </a:spcAft>
              <a:buNone/>
            </a:pPr>
            <a:r>
              <a:rPr lang="nl-NL" b="1"/>
              <a:t>&gt;&gt;&gt; import keyword</a:t>
            </a:r>
            <a:endParaRPr b="1"/>
          </a:p>
          <a:p>
            <a:pPr marL="0" lvl="0" indent="0" algn="l" rtl="0">
              <a:spcBef>
                <a:spcPts val="360"/>
              </a:spcBef>
              <a:spcAft>
                <a:spcPts val="0"/>
              </a:spcAft>
              <a:buNone/>
            </a:pPr>
            <a:r>
              <a:rPr lang="nl-NL" b="1"/>
              <a:t>&gt;&gt;&gt; keyword.kwlist</a:t>
            </a:r>
            <a:endParaRPr b="1"/>
          </a:p>
          <a:p>
            <a:pPr marL="0" lvl="0" indent="0" algn="l" rtl="0">
              <a:spcBef>
                <a:spcPts val="360"/>
              </a:spcBef>
              <a:spcAft>
                <a:spcPts val="0"/>
              </a:spcAft>
              <a:buNone/>
            </a:pPr>
            <a:endParaRPr/>
          </a:p>
          <a:p>
            <a:pPr marL="0" lvl="0" indent="0" algn="l" rtl="0">
              <a:spcBef>
                <a:spcPts val="360"/>
              </a:spcBef>
              <a:spcAft>
                <a:spcPts val="0"/>
              </a:spcAft>
              <a:buNone/>
            </a:pPr>
            <a:r>
              <a:rPr lang="nl-NL"/>
              <a:t>Natuurlijk is het niet toegestaan deze keywords te gebruiken als een naam voor een variabele of een functie. Python geeft dan meteen aan dat dat niet mag.</a:t>
            </a:r>
            <a:endParaRPr/>
          </a:p>
          <a:p>
            <a:pPr marL="0" lvl="0" indent="0" algn="l" rtl="0">
              <a:spcBef>
                <a:spcPts val="360"/>
              </a:spcBef>
              <a:spcAft>
                <a:spcPts val="0"/>
              </a:spcAft>
              <a:buNone/>
            </a:pPr>
            <a:endParaRPr/>
          </a:p>
          <a:p>
            <a:pPr marL="0" lvl="0" indent="0" algn="l" rtl="0">
              <a:spcBef>
                <a:spcPts val="360"/>
              </a:spcBef>
              <a:spcAft>
                <a:spcPts val="0"/>
              </a:spcAft>
              <a:buNone/>
            </a:pPr>
            <a:r>
              <a:rPr lang="nl-NL"/>
              <a:t>Bijna all deze keywords komen in deze training aan bod. Aan het eind van deze cursus kunnen we checken of alles is behandeld of dat er toch nog onbekenden tussen zitten.</a:t>
            </a:r>
            <a:endParaRPr/>
          </a:p>
          <a:p>
            <a:pPr marL="0" lvl="0" indent="0" algn="l" rtl="0">
              <a:spcBef>
                <a:spcPts val="360"/>
              </a:spcBef>
              <a:spcAft>
                <a:spcPts val="0"/>
              </a:spcAft>
              <a:buNone/>
            </a:pPr>
            <a:endParaRPr/>
          </a:p>
        </p:txBody>
      </p:sp>
      <p:sp>
        <p:nvSpPr>
          <p:cNvPr id="191" name="Google Shape;191;p22:notes"/>
          <p:cNvSpPr txBox="1">
            <a:spLocks noGrp="1"/>
          </p:cNvSpPr>
          <p:nvPr>
            <p:ph type="sldNum" idx="12"/>
          </p:nvPr>
        </p:nvSpPr>
        <p:spPr>
          <a:xfrm>
            <a:off x="4398963" y="9555163"/>
            <a:ext cx="3370262" cy="500062"/>
          </a:xfrm>
          <a:prstGeom prst="rect">
            <a:avLst/>
          </a:prstGeom>
          <a:noFill/>
          <a:ln>
            <a:noFill/>
          </a:ln>
        </p:spPr>
        <p:txBody>
          <a:bodyPr spcFirstLastPara="1" wrap="square" lIns="0" tIns="0" rIns="0" bIns="0" anchor="b" anchorCtr="0">
            <a:noAutofit/>
          </a:bodyPr>
          <a:lstStyle/>
          <a:p>
            <a:pPr marL="0" lvl="0" indent="0" algn="r" rtl="0">
              <a:lnSpc>
                <a:spcPct val="93000"/>
              </a:lnSpc>
              <a:spcBef>
                <a:spcPts val="0"/>
              </a:spcBef>
              <a:spcAft>
                <a:spcPts val="0"/>
              </a:spcAft>
              <a:buClr>
                <a:srgbClr val="000000"/>
              </a:buClr>
              <a:buSzPts val="1400"/>
              <a:buFont typeface="Times New Roman"/>
              <a:buNone/>
            </a:pPr>
            <a:fld id="{00000000-1234-1234-1234-123412341234}" type="slidenum">
              <a:rPr lang="nl-NL"/>
              <a:t>22</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p23:notes"/>
          <p:cNvSpPr>
            <a:spLocks noGrp="1" noRot="1" noChangeAspect="1"/>
          </p:cNvSpPr>
          <p:nvPr>
            <p:ph type="sldImg" idx="2"/>
          </p:nvPr>
        </p:nvSpPr>
        <p:spPr>
          <a:xfrm>
            <a:off x="1371600" y="763588"/>
            <a:ext cx="5026025" cy="376872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98" name="Google Shape;198;p23:notes"/>
          <p:cNvSpPr txBox="1">
            <a:spLocks noGrp="1"/>
          </p:cNvSpPr>
          <p:nvPr>
            <p:ph type="body" idx="1"/>
          </p:nvPr>
        </p:nvSpPr>
        <p:spPr>
          <a:xfrm>
            <a:off x="777875" y="4776788"/>
            <a:ext cx="6215063" cy="4522787"/>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nl-NL"/>
              <a:t>Python komt ook standaard met een aantal ingebouwde functies. Deze zijn altijd beschikbaar en kunnen dus altijd worden gebruikt. Deze "Built-in functions", zoals ze officieel worden genoemd worden aangeroepen met de naam van de functie gevolgd door twee haakjes. Vergeet deze niet!. Tussen de haakjes kunne eventueel argumenten worden meegegeven om aan te geven waarop de functie moet werken.</a:t>
            </a:r>
            <a:endParaRPr/>
          </a:p>
          <a:p>
            <a:pPr marL="0" lvl="0" indent="0" algn="l" rtl="0">
              <a:spcBef>
                <a:spcPts val="360"/>
              </a:spcBef>
              <a:spcAft>
                <a:spcPts val="0"/>
              </a:spcAft>
              <a:buNone/>
            </a:pPr>
            <a:endParaRPr/>
          </a:p>
          <a:p>
            <a:pPr marL="0" lvl="0" indent="0" algn="l" rtl="0">
              <a:spcBef>
                <a:spcPts val="360"/>
              </a:spcBef>
              <a:spcAft>
                <a:spcPts val="0"/>
              </a:spcAft>
              <a:buNone/>
            </a:pPr>
            <a:r>
              <a:rPr lang="nl-NL"/>
              <a:t>Een handige functie om meet te starten is </a:t>
            </a:r>
            <a:r>
              <a:rPr lang="nl-NL" b="1"/>
              <a:t>help()</a:t>
            </a:r>
            <a:r>
              <a:rPr lang="nl-NL"/>
              <a:t>. Hiet mee kom je in de help systeem van Python en kun je toelichting opvragen over onderdelen van Python. De uitkomst is alleen niet altijd zo begrijpelijk.</a:t>
            </a:r>
            <a:endParaRPr/>
          </a:p>
          <a:p>
            <a:pPr marL="0" lvl="0" indent="0" algn="l" rtl="0">
              <a:spcBef>
                <a:spcPts val="360"/>
              </a:spcBef>
              <a:spcAft>
                <a:spcPts val="0"/>
              </a:spcAft>
              <a:buNone/>
            </a:pPr>
            <a:endParaRPr/>
          </a:p>
          <a:p>
            <a:pPr marL="0" lvl="0" indent="0" algn="l" rtl="0">
              <a:spcBef>
                <a:spcPts val="360"/>
              </a:spcBef>
              <a:spcAft>
                <a:spcPts val="0"/>
              </a:spcAft>
              <a:buNone/>
            </a:pPr>
            <a:r>
              <a:rPr lang="nl-NL"/>
              <a:t>De namen van deze functies moet je ook niet gebruiken als naam voor een varabele. Python staat dat echter wel toe en geeft dus geen foutmelding! De oorspronkelijke functie is dan overschaduwd. Dit is dus wel opletten geblazen. Probeer maar:</a:t>
            </a:r>
            <a:endParaRPr/>
          </a:p>
          <a:p>
            <a:pPr marL="0" lvl="0" indent="0" algn="l" rtl="0">
              <a:spcBef>
                <a:spcPts val="360"/>
              </a:spcBef>
              <a:spcAft>
                <a:spcPts val="0"/>
              </a:spcAft>
              <a:buNone/>
            </a:pPr>
            <a:endParaRPr/>
          </a:p>
          <a:p>
            <a:pPr marL="0" lvl="0" indent="0" algn="l" rtl="0">
              <a:spcBef>
                <a:spcPts val="360"/>
              </a:spcBef>
              <a:spcAft>
                <a:spcPts val="0"/>
              </a:spcAft>
              <a:buNone/>
            </a:pPr>
            <a:r>
              <a:rPr lang="nl-NL" b="1"/>
              <a:t>&gt;&gt;&gt; help()</a:t>
            </a:r>
            <a:endParaRPr/>
          </a:p>
          <a:p>
            <a:pPr marL="0" lvl="0" indent="0" algn="l" rtl="0">
              <a:spcBef>
                <a:spcPts val="360"/>
              </a:spcBef>
              <a:spcAft>
                <a:spcPts val="0"/>
              </a:spcAft>
              <a:buNone/>
            </a:pPr>
            <a:r>
              <a:rPr lang="nl-NL" b="1"/>
              <a:t>&gt;&gt;&gt; help = "HELP!!!"</a:t>
            </a:r>
            <a:endParaRPr/>
          </a:p>
          <a:p>
            <a:pPr marL="0" lvl="0" indent="0" algn="l" rtl="0">
              <a:spcBef>
                <a:spcPts val="360"/>
              </a:spcBef>
              <a:spcAft>
                <a:spcPts val="0"/>
              </a:spcAft>
              <a:buNone/>
            </a:pPr>
            <a:r>
              <a:rPr lang="nl-NL" b="1"/>
              <a:t>&gt;&gt;&gt; help()</a:t>
            </a:r>
            <a:endParaRPr/>
          </a:p>
          <a:p>
            <a:pPr marL="0" lvl="0" indent="0" algn="l" rtl="0">
              <a:spcBef>
                <a:spcPts val="360"/>
              </a:spcBef>
              <a:spcAft>
                <a:spcPts val="0"/>
              </a:spcAft>
              <a:buNone/>
            </a:pPr>
            <a:r>
              <a:rPr lang="nl-NL" b="1"/>
              <a:t>&gt;&gt;&gt; del help</a:t>
            </a:r>
            <a:endParaRPr/>
          </a:p>
          <a:p>
            <a:pPr marL="0" lvl="0" indent="0" algn="l" rtl="0">
              <a:spcBef>
                <a:spcPts val="360"/>
              </a:spcBef>
              <a:spcAft>
                <a:spcPts val="0"/>
              </a:spcAft>
              <a:buNone/>
            </a:pPr>
            <a:r>
              <a:rPr lang="nl-NL" b="1"/>
              <a:t>&gt;&gt;&gt; help()</a:t>
            </a:r>
            <a:endParaRPr/>
          </a:p>
          <a:p>
            <a:pPr marL="0" lvl="0" indent="0" algn="l" rtl="0">
              <a:spcBef>
                <a:spcPts val="360"/>
              </a:spcBef>
              <a:spcAft>
                <a:spcPts val="0"/>
              </a:spcAft>
              <a:buNone/>
            </a:pPr>
            <a:endParaRPr b="0"/>
          </a:p>
          <a:p>
            <a:pPr marL="0" lvl="0" indent="0" algn="l" rtl="0">
              <a:spcBef>
                <a:spcPts val="360"/>
              </a:spcBef>
              <a:spcAft>
                <a:spcPts val="0"/>
              </a:spcAft>
              <a:buNone/>
            </a:pPr>
            <a:r>
              <a:rPr lang="nl-NL" b="0"/>
              <a:t>Kijk voor meer informatie op bv. https://www.w3schools.com/python/python_ref_functions.asp</a:t>
            </a:r>
            <a:endParaRPr b="0"/>
          </a:p>
        </p:txBody>
      </p:sp>
      <p:sp>
        <p:nvSpPr>
          <p:cNvPr id="199" name="Google Shape;199;p23:notes"/>
          <p:cNvSpPr txBox="1">
            <a:spLocks noGrp="1"/>
          </p:cNvSpPr>
          <p:nvPr>
            <p:ph type="sldNum" idx="12"/>
          </p:nvPr>
        </p:nvSpPr>
        <p:spPr>
          <a:xfrm>
            <a:off x="4398963" y="9555163"/>
            <a:ext cx="3370262" cy="500062"/>
          </a:xfrm>
          <a:prstGeom prst="rect">
            <a:avLst/>
          </a:prstGeom>
          <a:noFill/>
          <a:ln>
            <a:noFill/>
          </a:ln>
        </p:spPr>
        <p:txBody>
          <a:bodyPr spcFirstLastPara="1" wrap="square" lIns="0" tIns="0" rIns="0" bIns="0" anchor="b" anchorCtr="0">
            <a:noAutofit/>
          </a:bodyPr>
          <a:lstStyle/>
          <a:p>
            <a:pPr marL="0" lvl="0" indent="0" algn="r" rtl="0">
              <a:lnSpc>
                <a:spcPct val="93000"/>
              </a:lnSpc>
              <a:spcBef>
                <a:spcPts val="0"/>
              </a:spcBef>
              <a:spcAft>
                <a:spcPts val="0"/>
              </a:spcAft>
              <a:buClr>
                <a:srgbClr val="000000"/>
              </a:buClr>
              <a:buSzPts val="1400"/>
              <a:buFont typeface="Times New Roman"/>
              <a:buNone/>
            </a:pPr>
            <a:fld id="{00000000-1234-1234-1234-123412341234}" type="slidenum">
              <a:rPr lang="nl-NL"/>
              <a:t>23</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24:notes"/>
          <p:cNvSpPr>
            <a:spLocks noGrp="1" noRot="1" noChangeAspect="1"/>
          </p:cNvSpPr>
          <p:nvPr>
            <p:ph type="sldImg" idx="2"/>
          </p:nvPr>
        </p:nvSpPr>
        <p:spPr>
          <a:xfrm>
            <a:off x="1371600" y="763588"/>
            <a:ext cx="5026025" cy="376872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07" name="Google Shape;207;p24:notes"/>
          <p:cNvSpPr txBox="1">
            <a:spLocks noGrp="1"/>
          </p:cNvSpPr>
          <p:nvPr>
            <p:ph type="body" idx="1"/>
          </p:nvPr>
        </p:nvSpPr>
        <p:spPr>
          <a:xfrm>
            <a:off x="777875" y="4776788"/>
            <a:ext cx="6215063" cy="4522787"/>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nl-NL"/>
              <a:t>Veel van de functionaliteit van Python wordt meegeleverd in de Python Standard Library. Dit zijn zo'n 200 verschillende bibliotheken met allerlei verschillende toepassingen. De bibliotheken staan gedocumenteerd op de Python website:</a:t>
            </a:r>
            <a:endParaRPr/>
          </a:p>
          <a:p>
            <a:pPr marL="0" lvl="0" indent="0" algn="l" rtl="0">
              <a:spcBef>
                <a:spcPts val="360"/>
              </a:spcBef>
              <a:spcAft>
                <a:spcPts val="0"/>
              </a:spcAft>
              <a:buNone/>
            </a:pPr>
            <a:endParaRPr/>
          </a:p>
          <a:p>
            <a:pPr marL="0" lvl="0" indent="0" algn="l" rtl="0">
              <a:spcBef>
                <a:spcPts val="360"/>
              </a:spcBef>
              <a:spcAft>
                <a:spcPts val="0"/>
              </a:spcAft>
              <a:buNone/>
            </a:pPr>
            <a:r>
              <a:rPr lang="nl-NL"/>
              <a:t>https://docs.python.org/3.7/library/index.html</a:t>
            </a:r>
            <a:endParaRPr/>
          </a:p>
          <a:p>
            <a:pPr marL="0" lvl="0" indent="0" algn="l" rtl="0">
              <a:spcBef>
                <a:spcPts val="360"/>
              </a:spcBef>
              <a:spcAft>
                <a:spcPts val="0"/>
              </a:spcAft>
              <a:buNone/>
            </a:pPr>
            <a:endParaRPr/>
          </a:p>
          <a:p>
            <a:pPr marL="0" lvl="0" indent="0" algn="l" rtl="0">
              <a:spcBef>
                <a:spcPts val="360"/>
              </a:spcBef>
              <a:spcAft>
                <a:spcPts val="0"/>
              </a:spcAft>
              <a:buNone/>
            </a:pPr>
            <a:r>
              <a:rPr lang="nl-NL"/>
              <a:t>Later in de training zullen we een selectie van deze bibliotheken belichten.</a:t>
            </a:r>
            <a:endParaRPr/>
          </a:p>
          <a:p>
            <a:pPr marL="0" lvl="0" indent="0" algn="l" rtl="0">
              <a:spcBef>
                <a:spcPts val="360"/>
              </a:spcBef>
              <a:spcAft>
                <a:spcPts val="0"/>
              </a:spcAft>
              <a:buNone/>
            </a:pPr>
            <a:endParaRPr/>
          </a:p>
          <a:p>
            <a:pPr marL="0" lvl="0" indent="0" algn="l" rtl="0">
              <a:spcBef>
                <a:spcPts val="360"/>
              </a:spcBef>
              <a:spcAft>
                <a:spcPts val="0"/>
              </a:spcAft>
              <a:buNone/>
            </a:pPr>
            <a:r>
              <a:rPr lang="nl-NL"/>
              <a:t>Om gebruik te maken van een van deze bibliotheken moet deze eerst in het Python programma worden geïmpoteerd met de keyword </a:t>
            </a:r>
            <a:r>
              <a:rPr lang="nl-NL" b="1"/>
              <a:t>import</a:t>
            </a:r>
            <a:r>
              <a:rPr lang="nl-NL"/>
              <a:t>.</a:t>
            </a:r>
            <a:endParaRPr/>
          </a:p>
          <a:p>
            <a:pPr marL="0" lvl="0" indent="0" algn="l" rtl="0">
              <a:spcBef>
                <a:spcPts val="360"/>
              </a:spcBef>
              <a:spcAft>
                <a:spcPts val="0"/>
              </a:spcAft>
              <a:buNone/>
            </a:pPr>
            <a:endParaRPr/>
          </a:p>
          <a:p>
            <a:pPr marL="0" lvl="0" indent="0" algn="l" rtl="0">
              <a:spcBef>
                <a:spcPts val="360"/>
              </a:spcBef>
              <a:spcAft>
                <a:spcPts val="0"/>
              </a:spcAft>
              <a:buNone/>
            </a:pPr>
            <a:r>
              <a:rPr lang="nl-NL"/>
              <a:t>De bibliotheek </a:t>
            </a:r>
            <a:r>
              <a:rPr lang="nl-NL" b="1"/>
              <a:t>math</a:t>
            </a:r>
            <a:r>
              <a:rPr lang="nl-NL"/>
              <a:t> wordt hier gebruikt als voorbeeld.</a:t>
            </a:r>
            <a:endParaRPr/>
          </a:p>
          <a:p>
            <a:pPr marL="0" lvl="0" indent="0" algn="l" rtl="0">
              <a:spcBef>
                <a:spcPts val="360"/>
              </a:spcBef>
              <a:spcAft>
                <a:spcPts val="0"/>
              </a:spcAft>
              <a:buNone/>
            </a:pPr>
            <a:endParaRPr/>
          </a:p>
          <a:p>
            <a:pPr marL="0" lvl="0" indent="0" algn="l" rtl="0">
              <a:spcBef>
                <a:spcPts val="360"/>
              </a:spcBef>
              <a:spcAft>
                <a:spcPts val="0"/>
              </a:spcAft>
              <a:buNone/>
            </a:pPr>
            <a:endParaRPr/>
          </a:p>
          <a:p>
            <a:pPr marL="0" lvl="0" indent="0" algn="l" rtl="0">
              <a:spcBef>
                <a:spcPts val="360"/>
              </a:spcBef>
              <a:spcAft>
                <a:spcPts val="0"/>
              </a:spcAft>
              <a:buNone/>
            </a:pPr>
            <a:endParaRPr/>
          </a:p>
          <a:p>
            <a:pPr marL="0" lvl="0" indent="0" algn="l" rtl="0">
              <a:spcBef>
                <a:spcPts val="360"/>
              </a:spcBef>
              <a:spcAft>
                <a:spcPts val="0"/>
              </a:spcAft>
              <a:buNone/>
            </a:pPr>
            <a:endParaRPr/>
          </a:p>
        </p:txBody>
      </p:sp>
      <p:sp>
        <p:nvSpPr>
          <p:cNvPr id="208" name="Google Shape;208;p24:notes"/>
          <p:cNvSpPr txBox="1">
            <a:spLocks noGrp="1"/>
          </p:cNvSpPr>
          <p:nvPr>
            <p:ph type="sldNum" idx="12"/>
          </p:nvPr>
        </p:nvSpPr>
        <p:spPr>
          <a:xfrm>
            <a:off x="4398963" y="9555163"/>
            <a:ext cx="3370262" cy="500062"/>
          </a:xfrm>
          <a:prstGeom prst="rect">
            <a:avLst/>
          </a:prstGeom>
          <a:noFill/>
          <a:ln>
            <a:noFill/>
          </a:ln>
        </p:spPr>
        <p:txBody>
          <a:bodyPr spcFirstLastPara="1" wrap="square" lIns="0" tIns="0" rIns="0" bIns="0" anchor="b" anchorCtr="0">
            <a:noAutofit/>
          </a:bodyPr>
          <a:lstStyle/>
          <a:p>
            <a:pPr marL="0" lvl="0" indent="0" algn="r" rtl="0">
              <a:lnSpc>
                <a:spcPct val="93000"/>
              </a:lnSpc>
              <a:spcBef>
                <a:spcPts val="0"/>
              </a:spcBef>
              <a:spcAft>
                <a:spcPts val="0"/>
              </a:spcAft>
              <a:buClr>
                <a:srgbClr val="000000"/>
              </a:buClr>
              <a:buSzPts val="1400"/>
              <a:buFont typeface="Times New Roman"/>
              <a:buNone/>
            </a:pPr>
            <a:fld id="{00000000-1234-1234-1234-123412341234}" type="slidenum">
              <a:rPr lang="nl-NL"/>
              <a:t>24</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p25:notes"/>
          <p:cNvSpPr>
            <a:spLocks noGrp="1" noRot="1" noChangeAspect="1"/>
          </p:cNvSpPr>
          <p:nvPr>
            <p:ph type="sldImg" idx="2"/>
          </p:nvPr>
        </p:nvSpPr>
        <p:spPr>
          <a:xfrm>
            <a:off x="1371600" y="763588"/>
            <a:ext cx="5026025" cy="376872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15" name="Google Shape;215;p25:notes"/>
          <p:cNvSpPr txBox="1">
            <a:spLocks noGrp="1"/>
          </p:cNvSpPr>
          <p:nvPr>
            <p:ph type="body" idx="1"/>
          </p:nvPr>
        </p:nvSpPr>
        <p:spPr>
          <a:xfrm>
            <a:off x="777875" y="4776788"/>
            <a:ext cx="6215063" cy="4522787"/>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nl-NL"/>
              <a:t>Import kan op verschillende manieren worden gebruikt.</a:t>
            </a:r>
            <a:endParaRPr/>
          </a:p>
          <a:p>
            <a:pPr marL="0" lvl="0" indent="0" algn="l" rtl="0">
              <a:spcBef>
                <a:spcPts val="360"/>
              </a:spcBef>
              <a:spcAft>
                <a:spcPts val="0"/>
              </a:spcAft>
              <a:buNone/>
            </a:pPr>
            <a:endParaRPr/>
          </a:p>
          <a:p>
            <a:pPr marL="0" lvl="0" indent="0" algn="l" rtl="0">
              <a:spcBef>
                <a:spcPts val="360"/>
              </a:spcBef>
              <a:spcAft>
                <a:spcPts val="0"/>
              </a:spcAft>
              <a:buNone/>
            </a:pPr>
            <a:r>
              <a:rPr lang="nl-NL"/>
              <a:t>Als eerste importeren we de gehele bibliotheek. Als we iets uit die bibliotheek willen gebruiken dan moet je altijd eerste de naam van de bibliotheek noemen en daarna, gescheiden door een punt, de naam van de functie.</a:t>
            </a:r>
            <a:endParaRPr/>
          </a:p>
          <a:p>
            <a:pPr marL="0" lvl="0" indent="0" algn="l" rtl="0">
              <a:spcBef>
                <a:spcPts val="360"/>
              </a:spcBef>
              <a:spcAft>
                <a:spcPts val="0"/>
              </a:spcAft>
              <a:buNone/>
            </a:pPr>
            <a:endParaRPr/>
          </a:p>
          <a:p>
            <a:pPr marL="0" lvl="0" indent="0" algn="l" rtl="0">
              <a:spcBef>
                <a:spcPts val="360"/>
              </a:spcBef>
              <a:spcAft>
                <a:spcPts val="0"/>
              </a:spcAft>
              <a:buNone/>
            </a:pPr>
            <a:r>
              <a:rPr lang="nl-NL"/>
              <a:t>Een tweede mogelijkheid is om slechts enkele functies uit een bibliotheek te importeren. Daarvoor gebruik je de schrijfwijze </a:t>
            </a:r>
            <a:r>
              <a:rPr lang="nl-NL" b="1"/>
              <a:t>from math import sin, cos, pi</a:t>
            </a:r>
            <a:r>
              <a:rPr lang="nl-NL" b="0"/>
              <a:t>. Om deze functie te gebruiken kan je meten de naam van de functie typen en hoef je niet de naam van de bibliotheek eerst te noemen.</a:t>
            </a:r>
            <a:endParaRPr b="1"/>
          </a:p>
          <a:p>
            <a:pPr marL="0" lvl="0" indent="0" algn="l" rtl="0">
              <a:spcBef>
                <a:spcPts val="360"/>
              </a:spcBef>
              <a:spcAft>
                <a:spcPts val="0"/>
              </a:spcAft>
              <a:buNone/>
            </a:pPr>
            <a:endParaRPr/>
          </a:p>
          <a:p>
            <a:pPr marL="0" lvl="0" indent="0" algn="l" rtl="0">
              <a:spcBef>
                <a:spcPts val="360"/>
              </a:spcBef>
              <a:spcAft>
                <a:spcPts val="0"/>
              </a:spcAft>
              <a:buNone/>
            </a:pPr>
            <a:r>
              <a:rPr lang="nl-NL"/>
              <a:t>Met de keyword </a:t>
            </a:r>
            <a:r>
              <a:rPr lang="nl-NL" b="1"/>
              <a:t>as</a:t>
            </a:r>
            <a:r>
              <a:rPr lang="nl-NL"/>
              <a:t> kan voor een module een alias worden gedefinieerd. In plaats van de naam van de bibliotheek kan dan deze alias worden gebruikt. Dat scheelt soms een hoop typewerk.</a:t>
            </a:r>
            <a:endParaRPr/>
          </a:p>
          <a:p>
            <a:pPr marL="0" lvl="0" indent="0" algn="l" rtl="0">
              <a:spcBef>
                <a:spcPts val="360"/>
              </a:spcBef>
              <a:spcAft>
                <a:spcPts val="0"/>
              </a:spcAft>
              <a:buNone/>
            </a:pPr>
            <a:endParaRPr/>
          </a:p>
          <a:p>
            <a:pPr marL="0" lvl="0" indent="0" algn="l" rtl="0">
              <a:spcBef>
                <a:spcPts val="360"/>
              </a:spcBef>
              <a:spcAft>
                <a:spcPts val="0"/>
              </a:spcAft>
              <a:buNone/>
            </a:pPr>
            <a:r>
              <a:rPr lang="nl-NL"/>
              <a:t>sys.path</a:t>
            </a:r>
            <a:endParaRPr/>
          </a:p>
        </p:txBody>
      </p:sp>
      <p:sp>
        <p:nvSpPr>
          <p:cNvPr id="216" name="Google Shape;216;p25:notes"/>
          <p:cNvSpPr txBox="1">
            <a:spLocks noGrp="1"/>
          </p:cNvSpPr>
          <p:nvPr>
            <p:ph type="sldNum" idx="12"/>
          </p:nvPr>
        </p:nvSpPr>
        <p:spPr>
          <a:xfrm>
            <a:off x="4398963" y="9555163"/>
            <a:ext cx="3370262" cy="500062"/>
          </a:xfrm>
          <a:prstGeom prst="rect">
            <a:avLst/>
          </a:prstGeom>
          <a:noFill/>
          <a:ln>
            <a:noFill/>
          </a:ln>
        </p:spPr>
        <p:txBody>
          <a:bodyPr spcFirstLastPara="1" wrap="square" lIns="0" tIns="0" rIns="0" bIns="0" anchor="b" anchorCtr="0">
            <a:noAutofit/>
          </a:bodyPr>
          <a:lstStyle/>
          <a:p>
            <a:pPr marL="0" lvl="0" indent="0" algn="r" rtl="0">
              <a:lnSpc>
                <a:spcPct val="93000"/>
              </a:lnSpc>
              <a:spcBef>
                <a:spcPts val="0"/>
              </a:spcBef>
              <a:spcAft>
                <a:spcPts val="0"/>
              </a:spcAft>
              <a:buClr>
                <a:srgbClr val="000000"/>
              </a:buClr>
              <a:buSzPts val="1400"/>
              <a:buFont typeface="Times New Roman"/>
              <a:buNone/>
            </a:pPr>
            <a:fld id="{00000000-1234-1234-1234-123412341234}" type="slidenum">
              <a:rPr lang="nl-NL"/>
              <a:t>25</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p26:notes"/>
          <p:cNvSpPr>
            <a:spLocks noGrp="1" noRot="1" noChangeAspect="1"/>
          </p:cNvSpPr>
          <p:nvPr>
            <p:ph type="sldImg" idx="2"/>
          </p:nvPr>
        </p:nvSpPr>
        <p:spPr>
          <a:xfrm>
            <a:off x="1371600" y="763588"/>
            <a:ext cx="5026025" cy="376872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23" name="Google Shape;223;p26:notes"/>
          <p:cNvSpPr txBox="1">
            <a:spLocks noGrp="1"/>
          </p:cNvSpPr>
          <p:nvPr>
            <p:ph type="body" idx="1"/>
          </p:nvPr>
        </p:nvSpPr>
        <p:spPr>
          <a:xfrm>
            <a:off x="777875" y="4776788"/>
            <a:ext cx="6215063" cy="4522787"/>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nl-NL"/>
              <a:t>En bestand met Python code heeft standaard de extensie </a:t>
            </a:r>
            <a:r>
              <a:rPr lang="nl-NL" b="1"/>
              <a:t>.py</a:t>
            </a:r>
            <a:r>
              <a:rPr lang="nl-NL"/>
              <a:t>. In Python termilogie wordt dit een module genoemd.</a:t>
            </a:r>
            <a:endParaRPr/>
          </a:p>
          <a:p>
            <a:pPr marL="0" lvl="0" indent="0" algn="l" rtl="0">
              <a:spcBef>
                <a:spcPts val="360"/>
              </a:spcBef>
              <a:spcAft>
                <a:spcPts val="0"/>
              </a:spcAft>
              <a:buNone/>
            </a:pPr>
            <a:endParaRPr/>
          </a:p>
          <a:p>
            <a:pPr marL="0" lvl="0" indent="0" algn="l" rtl="0">
              <a:spcBef>
                <a:spcPts val="360"/>
              </a:spcBef>
              <a:spcAft>
                <a:spcPts val="0"/>
              </a:spcAft>
              <a:buNone/>
            </a:pPr>
            <a:r>
              <a:rPr lang="nl-NL"/>
              <a:t>Een module kan door een ander programma worden geïmporteerd. Ook een zelf geschreven module. Dan zijn de variabelen en functies die in die module zijn gedefinieërd te gebruiken in het nieuwe module.</a:t>
            </a:r>
            <a:endParaRPr/>
          </a:p>
          <a:p>
            <a:pPr marL="0" lvl="0" indent="0" algn="l" rtl="0">
              <a:spcBef>
                <a:spcPts val="360"/>
              </a:spcBef>
              <a:spcAft>
                <a:spcPts val="0"/>
              </a:spcAft>
              <a:buNone/>
            </a:pPr>
            <a:endParaRPr/>
          </a:p>
          <a:p>
            <a:pPr marL="0" lvl="0" indent="0" algn="l" rtl="0">
              <a:spcBef>
                <a:spcPts val="360"/>
              </a:spcBef>
              <a:spcAft>
                <a:spcPts val="0"/>
              </a:spcAft>
              <a:buNone/>
            </a:pPr>
            <a:r>
              <a:rPr lang="nl-NL"/>
              <a:t>Bij het importeren van een bestand et Python systeem loopt een aantal directory locaties af op zoek naar het betreffende bestand. Die lijst van locaties begint bij het huidige werkdirectory. Dat is directory waar de module zelf zich in bevindt. De volgende directories zijn afhankelijk van de installatie van Python. De lijst kan worden getoond door:</a:t>
            </a:r>
            <a:endParaRPr/>
          </a:p>
          <a:p>
            <a:pPr marL="0" lvl="0" indent="0" algn="l" rtl="0">
              <a:spcBef>
                <a:spcPts val="360"/>
              </a:spcBef>
              <a:spcAft>
                <a:spcPts val="0"/>
              </a:spcAft>
              <a:buNone/>
            </a:pPr>
            <a:endParaRPr/>
          </a:p>
          <a:p>
            <a:pPr marL="0" lvl="0" indent="0" algn="l" rtl="0">
              <a:spcBef>
                <a:spcPts val="360"/>
              </a:spcBef>
              <a:spcAft>
                <a:spcPts val="0"/>
              </a:spcAft>
              <a:buNone/>
            </a:pPr>
            <a:r>
              <a:rPr lang="nl-NL" b="1"/>
              <a:t>&gt;&gt;&gt; import sys</a:t>
            </a:r>
            <a:endParaRPr b="1"/>
          </a:p>
          <a:p>
            <a:pPr marL="0" lvl="0" indent="0" algn="l" rtl="0">
              <a:spcBef>
                <a:spcPts val="360"/>
              </a:spcBef>
              <a:spcAft>
                <a:spcPts val="0"/>
              </a:spcAft>
              <a:buNone/>
            </a:pPr>
            <a:r>
              <a:rPr lang="nl-NL" b="1"/>
              <a:t>&gt;&gt;&gt; sys.path</a:t>
            </a:r>
            <a:endParaRPr b="1"/>
          </a:p>
          <a:p>
            <a:pPr marL="0" lvl="0" indent="0" algn="l" rtl="0">
              <a:spcBef>
                <a:spcPts val="360"/>
              </a:spcBef>
              <a:spcAft>
                <a:spcPts val="0"/>
              </a:spcAft>
              <a:buNone/>
            </a:pPr>
            <a:endParaRPr/>
          </a:p>
          <a:p>
            <a:pPr marL="0" marR="0" lvl="0" indent="0" algn="l" rtl="0">
              <a:lnSpc>
                <a:spcPct val="100000"/>
              </a:lnSpc>
              <a:spcBef>
                <a:spcPts val="360"/>
              </a:spcBef>
              <a:spcAft>
                <a:spcPts val="0"/>
              </a:spcAft>
              <a:buClr>
                <a:srgbClr val="000000"/>
              </a:buClr>
              <a:buSzPts val="1200"/>
              <a:buFont typeface="Times New Roman"/>
              <a:buNone/>
            </a:pPr>
            <a:r>
              <a:rPr lang="nl-NL"/>
              <a:t>Ook de Python bibliotheken zijn vaak ook in Python modules. Kijk maar in de Lib directory van de directory waarin Python is geïnstalleerd.</a:t>
            </a:r>
            <a:endParaRPr/>
          </a:p>
          <a:p>
            <a:pPr marL="0" lvl="0" indent="0" algn="l" rtl="0">
              <a:spcBef>
                <a:spcPts val="360"/>
              </a:spcBef>
              <a:spcAft>
                <a:spcPts val="0"/>
              </a:spcAft>
              <a:buNone/>
            </a:pPr>
            <a:endParaRPr/>
          </a:p>
        </p:txBody>
      </p:sp>
      <p:sp>
        <p:nvSpPr>
          <p:cNvPr id="224" name="Google Shape;224;p26:notes"/>
          <p:cNvSpPr txBox="1">
            <a:spLocks noGrp="1"/>
          </p:cNvSpPr>
          <p:nvPr>
            <p:ph type="sldNum" idx="12"/>
          </p:nvPr>
        </p:nvSpPr>
        <p:spPr>
          <a:xfrm>
            <a:off x="4398963" y="9555163"/>
            <a:ext cx="3370262" cy="500062"/>
          </a:xfrm>
          <a:prstGeom prst="rect">
            <a:avLst/>
          </a:prstGeom>
          <a:noFill/>
          <a:ln>
            <a:noFill/>
          </a:ln>
        </p:spPr>
        <p:txBody>
          <a:bodyPr spcFirstLastPara="1" wrap="square" lIns="0" tIns="0" rIns="0" bIns="0" anchor="b" anchorCtr="0">
            <a:noAutofit/>
          </a:bodyPr>
          <a:lstStyle/>
          <a:p>
            <a:pPr marL="0" lvl="0" indent="0" algn="r" rtl="0">
              <a:lnSpc>
                <a:spcPct val="93000"/>
              </a:lnSpc>
              <a:spcBef>
                <a:spcPts val="0"/>
              </a:spcBef>
              <a:spcAft>
                <a:spcPts val="0"/>
              </a:spcAft>
              <a:buClr>
                <a:srgbClr val="000000"/>
              </a:buClr>
              <a:buSzPts val="1400"/>
              <a:buFont typeface="Times New Roman"/>
              <a:buNone/>
            </a:pPr>
            <a:fld id="{00000000-1234-1234-1234-123412341234}" type="slidenum">
              <a:rPr lang="nl-NL"/>
              <a:t>26</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p27:notes"/>
          <p:cNvSpPr>
            <a:spLocks noGrp="1" noRot="1" noChangeAspect="1"/>
          </p:cNvSpPr>
          <p:nvPr>
            <p:ph type="sldImg" idx="2"/>
          </p:nvPr>
        </p:nvSpPr>
        <p:spPr>
          <a:xfrm>
            <a:off x="1371600" y="763588"/>
            <a:ext cx="5026025" cy="376872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30" name="Google Shape;230;p27:notes"/>
          <p:cNvSpPr txBox="1">
            <a:spLocks noGrp="1"/>
          </p:cNvSpPr>
          <p:nvPr>
            <p:ph type="body" idx="1"/>
          </p:nvPr>
        </p:nvSpPr>
        <p:spPr>
          <a:xfrm>
            <a:off x="777875" y="4776788"/>
            <a:ext cx="6215063" cy="4522787"/>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nl-NL"/>
              <a:t>Ook de Python bibliotheken zijn vaak ook in Python packages.</a:t>
            </a:r>
            <a:endParaRPr/>
          </a:p>
          <a:p>
            <a:pPr marL="0" lvl="0" indent="0" algn="l" rtl="0">
              <a:spcBef>
                <a:spcPts val="360"/>
              </a:spcBef>
              <a:spcAft>
                <a:spcPts val="0"/>
              </a:spcAft>
              <a:buNone/>
            </a:pPr>
            <a:endParaRPr/>
          </a:p>
          <a:p>
            <a:pPr marL="0" lvl="0" indent="0" algn="l" rtl="0">
              <a:spcBef>
                <a:spcPts val="360"/>
              </a:spcBef>
              <a:spcAft>
                <a:spcPts val="0"/>
              </a:spcAft>
              <a:buNone/>
            </a:pPr>
            <a:r>
              <a:rPr lang="nl-NL"/>
              <a:t>De grotere Python bibliotheken zijn opgebouwd als packages met daarin diverse subpackages met daarin weer vele modules.</a:t>
            </a:r>
            <a:endParaRPr/>
          </a:p>
        </p:txBody>
      </p:sp>
      <p:sp>
        <p:nvSpPr>
          <p:cNvPr id="231" name="Google Shape;231;p27:notes"/>
          <p:cNvSpPr txBox="1">
            <a:spLocks noGrp="1"/>
          </p:cNvSpPr>
          <p:nvPr>
            <p:ph type="sldNum" idx="12"/>
          </p:nvPr>
        </p:nvSpPr>
        <p:spPr>
          <a:xfrm>
            <a:off x="4398963" y="9555163"/>
            <a:ext cx="3370262" cy="500062"/>
          </a:xfrm>
          <a:prstGeom prst="rect">
            <a:avLst/>
          </a:prstGeom>
          <a:noFill/>
          <a:ln>
            <a:noFill/>
          </a:ln>
        </p:spPr>
        <p:txBody>
          <a:bodyPr spcFirstLastPara="1" wrap="square" lIns="0" tIns="0" rIns="0" bIns="0" anchor="b" anchorCtr="0">
            <a:noAutofit/>
          </a:bodyPr>
          <a:lstStyle/>
          <a:p>
            <a:pPr marL="0" lvl="0" indent="0" algn="r" rtl="0">
              <a:lnSpc>
                <a:spcPct val="93000"/>
              </a:lnSpc>
              <a:spcBef>
                <a:spcPts val="0"/>
              </a:spcBef>
              <a:spcAft>
                <a:spcPts val="0"/>
              </a:spcAft>
              <a:buClr>
                <a:srgbClr val="000000"/>
              </a:buClr>
              <a:buSzPts val="1400"/>
              <a:buFont typeface="Times New Roman"/>
              <a:buNone/>
            </a:pPr>
            <a:fld id="{00000000-1234-1234-1234-123412341234}" type="slidenum">
              <a:rPr lang="nl-NL"/>
              <a:t>27</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p28:notes"/>
          <p:cNvSpPr>
            <a:spLocks noGrp="1" noRot="1" noChangeAspect="1"/>
          </p:cNvSpPr>
          <p:nvPr>
            <p:ph type="sldImg" idx="2"/>
          </p:nvPr>
        </p:nvSpPr>
        <p:spPr>
          <a:xfrm>
            <a:off x="1371600" y="763588"/>
            <a:ext cx="5026025" cy="376872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39" name="Google Shape;239;p28:notes"/>
          <p:cNvSpPr txBox="1">
            <a:spLocks noGrp="1"/>
          </p:cNvSpPr>
          <p:nvPr>
            <p:ph type="body" idx="1"/>
          </p:nvPr>
        </p:nvSpPr>
        <p:spPr>
          <a:xfrm>
            <a:off x="777875" y="4776788"/>
            <a:ext cx="6215063" cy="4522787"/>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nl-NL" sz="1200" b="0" i="0">
                <a:solidFill>
                  <a:srgbClr val="000000"/>
                </a:solidFill>
                <a:latin typeface="Times New Roman"/>
                <a:ea typeface="Times New Roman"/>
                <a:cs typeface="Times New Roman"/>
                <a:sym typeface="Times New Roman"/>
              </a:rPr>
              <a:t>In Python kunnen gehele getallen onbeperkt groot zijn. Zo kan Python met gemaakt een googol uitrekenen:</a:t>
            </a:r>
            <a:endParaRPr/>
          </a:p>
          <a:p>
            <a:pPr marL="0" lvl="0" indent="0" algn="l" rtl="0">
              <a:spcBef>
                <a:spcPts val="360"/>
              </a:spcBef>
              <a:spcAft>
                <a:spcPts val="0"/>
              </a:spcAft>
              <a:buNone/>
            </a:pPr>
            <a:endParaRPr sz="1200" b="0" i="0">
              <a:solidFill>
                <a:srgbClr val="000000"/>
              </a:solidFill>
              <a:latin typeface="Times New Roman"/>
              <a:ea typeface="Times New Roman"/>
              <a:cs typeface="Times New Roman"/>
              <a:sym typeface="Times New Roman"/>
            </a:endParaRPr>
          </a:p>
          <a:p>
            <a:pPr marL="0" lvl="0" indent="0" algn="l" rtl="0">
              <a:spcBef>
                <a:spcPts val="360"/>
              </a:spcBef>
              <a:spcAft>
                <a:spcPts val="0"/>
              </a:spcAft>
              <a:buNone/>
            </a:pPr>
            <a:r>
              <a:rPr lang="nl-NL" b="1"/>
              <a:t>&gt;&gt;&gt; 10**100</a:t>
            </a:r>
            <a:endParaRPr/>
          </a:p>
          <a:p>
            <a:pPr marL="0" lvl="0" indent="0" algn="l" rtl="0">
              <a:spcBef>
                <a:spcPts val="360"/>
              </a:spcBef>
              <a:spcAft>
                <a:spcPts val="0"/>
              </a:spcAft>
              <a:buNone/>
            </a:pPr>
            <a:r>
              <a:rPr lang="nl-NL"/>
              <a:t>10000000000000000000000000000000000000000000000000000000000000000000000000000000000000000000000000000</a:t>
            </a:r>
            <a:endParaRPr/>
          </a:p>
          <a:p>
            <a:pPr marL="0" lvl="0" indent="0" algn="l" rtl="0">
              <a:spcBef>
                <a:spcPts val="360"/>
              </a:spcBef>
              <a:spcAft>
                <a:spcPts val="0"/>
              </a:spcAft>
              <a:buNone/>
            </a:pPr>
            <a:endParaRPr/>
          </a:p>
          <a:p>
            <a:pPr marL="0" lvl="0" indent="0" algn="l" rtl="0">
              <a:spcBef>
                <a:spcPts val="360"/>
              </a:spcBef>
              <a:spcAft>
                <a:spcPts val="0"/>
              </a:spcAft>
              <a:buNone/>
            </a:pPr>
            <a:r>
              <a:rPr lang="nl-NL"/>
              <a:t>In Python, maar ook in andere programmeertalen, zijn floats altijd benaderingen van decimale getalen. Dit betekent dat we met afrondingsverschillen te maken hebben. Probeer het volgende:</a:t>
            </a:r>
            <a:endParaRPr/>
          </a:p>
          <a:p>
            <a:pPr marL="0" lvl="0" indent="0" algn="l" rtl="0">
              <a:spcBef>
                <a:spcPts val="360"/>
              </a:spcBef>
              <a:spcAft>
                <a:spcPts val="0"/>
              </a:spcAft>
              <a:buNone/>
            </a:pPr>
            <a:endParaRPr/>
          </a:p>
          <a:p>
            <a:pPr marL="0" lvl="0" indent="0" algn="l" rtl="0">
              <a:spcBef>
                <a:spcPts val="360"/>
              </a:spcBef>
              <a:spcAft>
                <a:spcPts val="0"/>
              </a:spcAft>
              <a:buNone/>
            </a:pPr>
            <a:r>
              <a:rPr lang="nl-NL" b="1"/>
              <a:t>&gt;&gt;&gt; 0.1 + 0.2</a:t>
            </a:r>
            <a:endParaRPr/>
          </a:p>
        </p:txBody>
      </p:sp>
      <p:sp>
        <p:nvSpPr>
          <p:cNvPr id="240" name="Google Shape;240;p28:notes"/>
          <p:cNvSpPr txBox="1">
            <a:spLocks noGrp="1"/>
          </p:cNvSpPr>
          <p:nvPr>
            <p:ph type="sldNum" idx="12"/>
          </p:nvPr>
        </p:nvSpPr>
        <p:spPr>
          <a:xfrm>
            <a:off x="4398963" y="9555163"/>
            <a:ext cx="3370262" cy="500062"/>
          </a:xfrm>
          <a:prstGeom prst="rect">
            <a:avLst/>
          </a:prstGeom>
          <a:noFill/>
          <a:ln>
            <a:noFill/>
          </a:ln>
        </p:spPr>
        <p:txBody>
          <a:bodyPr spcFirstLastPara="1" wrap="square" lIns="0" tIns="0" rIns="0" bIns="0" anchor="b" anchorCtr="0">
            <a:noAutofit/>
          </a:bodyPr>
          <a:lstStyle/>
          <a:p>
            <a:pPr marL="0" lvl="0" indent="0" algn="r" rtl="0">
              <a:lnSpc>
                <a:spcPct val="93000"/>
              </a:lnSpc>
              <a:spcBef>
                <a:spcPts val="0"/>
              </a:spcBef>
              <a:spcAft>
                <a:spcPts val="0"/>
              </a:spcAft>
              <a:buClr>
                <a:srgbClr val="000000"/>
              </a:buClr>
              <a:buSzPts val="1400"/>
              <a:buFont typeface="Times New Roman"/>
              <a:buNone/>
            </a:pPr>
            <a:fld id="{00000000-1234-1234-1234-123412341234}" type="slidenum">
              <a:rPr lang="nl-NL"/>
              <a:t>28</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p29:notes"/>
          <p:cNvSpPr>
            <a:spLocks noGrp="1" noRot="1" noChangeAspect="1"/>
          </p:cNvSpPr>
          <p:nvPr>
            <p:ph type="sldImg" idx="2"/>
          </p:nvPr>
        </p:nvSpPr>
        <p:spPr>
          <a:xfrm>
            <a:off x="1371600" y="763588"/>
            <a:ext cx="5026025" cy="376872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47" name="Google Shape;247;p29:notes"/>
          <p:cNvSpPr txBox="1">
            <a:spLocks noGrp="1"/>
          </p:cNvSpPr>
          <p:nvPr>
            <p:ph type="body" idx="1"/>
          </p:nvPr>
        </p:nvSpPr>
        <p:spPr>
          <a:xfrm>
            <a:off x="777875" y="4776788"/>
            <a:ext cx="6215063" cy="4522787"/>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200"/>
              <a:buFont typeface="Times New Roman"/>
              <a:buNone/>
            </a:pPr>
            <a:r>
              <a:rPr lang="nl-NL"/>
              <a:t>Gebruik </a:t>
            </a:r>
            <a:r>
              <a:rPr lang="nl-NL" b="1"/>
              <a:t>bool() </a:t>
            </a:r>
            <a:r>
              <a:rPr lang="nl-NL"/>
              <a:t>om een waarde om te zetten in een boolean</a:t>
            </a:r>
            <a:endParaRPr/>
          </a:p>
          <a:p>
            <a:pPr marL="0" lvl="0" indent="0" algn="l" rtl="0">
              <a:spcBef>
                <a:spcPts val="360"/>
              </a:spcBef>
              <a:spcAft>
                <a:spcPts val="0"/>
              </a:spcAft>
              <a:buNone/>
            </a:pPr>
            <a:endParaRPr/>
          </a:p>
          <a:p>
            <a:pPr marL="0" lvl="0" indent="0" algn="l" rtl="0">
              <a:spcBef>
                <a:spcPts val="360"/>
              </a:spcBef>
              <a:spcAft>
                <a:spcPts val="0"/>
              </a:spcAft>
              <a:buNone/>
            </a:pPr>
            <a:r>
              <a:rPr lang="nl-NL"/>
              <a:t>Het is vaak handig om een boolean variabele te gebruiken. Dit is dus een variabele die de waarde True of False kan hebben.</a:t>
            </a:r>
            <a:endParaRPr/>
          </a:p>
          <a:p>
            <a:pPr marL="0" lvl="0" indent="0" algn="l" rtl="0">
              <a:spcBef>
                <a:spcPts val="360"/>
              </a:spcBef>
              <a:spcAft>
                <a:spcPts val="0"/>
              </a:spcAft>
              <a:buNone/>
            </a:pPr>
            <a:endParaRPr/>
          </a:p>
          <a:p>
            <a:pPr marL="0" lvl="0" indent="0" algn="l" rtl="0">
              <a:spcBef>
                <a:spcPts val="360"/>
              </a:spcBef>
              <a:spcAft>
                <a:spcPts val="0"/>
              </a:spcAft>
              <a:buNone/>
            </a:pPr>
            <a:r>
              <a:rPr lang="nl-NL" sz="1200" b="1">
                <a:solidFill>
                  <a:srgbClr val="000000"/>
                </a:solidFill>
                <a:latin typeface="Times New Roman"/>
                <a:ea typeface="Times New Roman"/>
                <a:cs typeface="Times New Roman"/>
                <a:sym typeface="Times New Roman"/>
              </a:rPr>
              <a:t>&gt;&gt;&gt; getal = 24234</a:t>
            </a:r>
            <a:endParaRPr/>
          </a:p>
          <a:p>
            <a:pPr marL="0" lvl="0" indent="0" algn="l" rtl="0">
              <a:spcBef>
                <a:spcPts val="360"/>
              </a:spcBef>
              <a:spcAft>
                <a:spcPts val="0"/>
              </a:spcAft>
              <a:buNone/>
            </a:pPr>
            <a:r>
              <a:rPr lang="nl-NL" sz="1200" b="1">
                <a:solidFill>
                  <a:srgbClr val="000000"/>
                </a:solidFill>
                <a:latin typeface="Times New Roman"/>
                <a:ea typeface="Times New Roman"/>
                <a:cs typeface="Times New Roman"/>
                <a:sym typeface="Times New Roman"/>
              </a:rPr>
              <a:t>&gt;&gt;&gt; is_even = getal % 2 == 0</a:t>
            </a:r>
            <a:endParaRPr/>
          </a:p>
          <a:p>
            <a:pPr marL="0" lvl="0" indent="0" algn="l" rtl="0">
              <a:spcBef>
                <a:spcPts val="360"/>
              </a:spcBef>
              <a:spcAft>
                <a:spcPts val="0"/>
              </a:spcAft>
              <a:buNone/>
            </a:pPr>
            <a:endParaRPr/>
          </a:p>
        </p:txBody>
      </p:sp>
      <p:sp>
        <p:nvSpPr>
          <p:cNvPr id="248" name="Google Shape;248;p29:notes"/>
          <p:cNvSpPr txBox="1">
            <a:spLocks noGrp="1"/>
          </p:cNvSpPr>
          <p:nvPr>
            <p:ph type="sldNum" idx="12"/>
          </p:nvPr>
        </p:nvSpPr>
        <p:spPr>
          <a:xfrm>
            <a:off x="4398963" y="9555163"/>
            <a:ext cx="3370262" cy="500062"/>
          </a:xfrm>
          <a:prstGeom prst="rect">
            <a:avLst/>
          </a:prstGeom>
          <a:noFill/>
          <a:ln>
            <a:noFill/>
          </a:ln>
        </p:spPr>
        <p:txBody>
          <a:bodyPr spcFirstLastPara="1" wrap="square" lIns="0" tIns="0" rIns="0" bIns="0" anchor="b" anchorCtr="0">
            <a:noAutofit/>
          </a:bodyPr>
          <a:lstStyle/>
          <a:p>
            <a:pPr marL="0" lvl="0" indent="0" algn="r" rtl="0">
              <a:lnSpc>
                <a:spcPct val="93000"/>
              </a:lnSpc>
              <a:spcBef>
                <a:spcPts val="0"/>
              </a:spcBef>
              <a:spcAft>
                <a:spcPts val="0"/>
              </a:spcAft>
              <a:buClr>
                <a:srgbClr val="000000"/>
              </a:buClr>
              <a:buSzPts val="1400"/>
              <a:buFont typeface="Times New Roman"/>
              <a:buNone/>
            </a:pPr>
            <a:fld id="{00000000-1234-1234-1234-123412341234}" type="slidenum">
              <a:rPr lang="nl-NL"/>
              <a:t>29</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
        <p:cNvGrpSpPr/>
        <p:nvPr/>
      </p:nvGrpSpPr>
      <p:grpSpPr>
        <a:xfrm>
          <a:off x="0" y="0"/>
          <a:ext cx="0" cy="0"/>
          <a:chOff x="0" y="0"/>
          <a:chExt cx="0" cy="0"/>
        </a:xfrm>
      </p:grpSpPr>
      <p:sp>
        <p:nvSpPr>
          <p:cNvPr id="47" name="Google Shape;47;p3:notes"/>
          <p:cNvSpPr>
            <a:spLocks noGrp="1" noRot="1" noChangeAspect="1"/>
          </p:cNvSpPr>
          <p:nvPr>
            <p:ph type="sldImg" idx="2"/>
          </p:nvPr>
        </p:nvSpPr>
        <p:spPr>
          <a:xfrm>
            <a:off x="1371600" y="763588"/>
            <a:ext cx="5026025" cy="376872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8" name="Google Shape;48;p3:notes"/>
          <p:cNvSpPr txBox="1">
            <a:spLocks noGrp="1"/>
          </p:cNvSpPr>
          <p:nvPr>
            <p:ph type="body" idx="1"/>
          </p:nvPr>
        </p:nvSpPr>
        <p:spPr>
          <a:xfrm>
            <a:off x="777875" y="4776788"/>
            <a:ext cx="6215063" cy="4522787"/>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49" name="Google Shape;49;p3:notes"/>
          <p:cNvSpPr txBox="1">
            <a:spLocks noGrp="1"/>
          </p:cNvSpPr>
          <p:nvPr>
            <p:ph type="sldNum" idx="12"/>
          </p:nvPr>
        </p:nvSpPr>
        <p:spPr>
          <a:xfrm>
            <a:off x="4398963" y="9555163"/>
            <a:ext cx="3370262" cy="500062"/>
          </a:xfrm>
          <a:prstGeom prst="rect">
            <a:avLst/>
          </a:prstGeom>
          <a:noFill/>
          <a:ln>
            <a:noFill/>
          </a:ln>
        </p:spPr>
        <p:txBody>
          <a:bodyPr spcFirstLastPara="1" wrap="square" lIns="0" tIns="0" rIns="0" bIns="0" anchor="b" anchorCtr="0">
            <a:noAutofit/>
          </a:bodyPr>
          <a:lstStyle/>
          <a:p>
            <a:pPr marL="0" lvl="0" indent="0" algn="r" rtl="0">
              <a:lnSpc>
                <a:spcPct val="93000"/>
              </a:lnSpc>
              <a:spcBef>
                <a:spcPts val="0"/>
              </a:spcBef>
              <a:spcAft>
                <a:spcPts val="0"/>
              </a:spcAft>
              <a:buClr>
                <a:srgbClr val="000000"/>
              </a:buClr>
              <a:buSzPts val="1400"/>
              <a:buFont typeface="Times New Roman"/>
              <a:buNone/>
            </a:pPr>
            <a:fld id="{00000000-1234-1234-1234-123412341234}" type="slidenum">
              <a:rPr lang="nl-NL"/>
              <a:t>3</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p30:notes"/>
          <p:cNvSpPr>
            <a:spLocks noGrp="1" noRot="1" noChangeAspect="1"/>
          </p:cNvSpPr>
          <p:nvPr>
            <p:ph type="sldImg" idx="2"/>
          </p:nvPr>
        </p:nvSpPr>
        <p:spPr>
          <a:xfrm>
            <a:off x="1371600" y="763588"/>
            <a:ext cx="5026025" cy="376872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56" name="Google Shape;256;p30:notes"/>
          <p:cNvSpPr txBox="1">
            <a:spLocks noGrp="1"/>
          </p:cNvSpPr>
          <p:nvPr>
            <p:ph type="body" idx="1"/>
          </p:nvPr>
        </p:nvSpPr>
        <p:spPr>
          <a:xfrm>
            <a:off x="777875" y="4776788"/>
            <a:ext cx="6215063" cy="4522787"/>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nl-NL"/>
              <a:t>Python is zeer krachtig en flexibel in het werken met strings. In een volgend hoofdstuk wordt hier dieper op in gegaan.</a:t>
            </a:r>
            <a:endParaRPr/>
          </a:p>
        </p:txBody>
      </p:sp>
      <p:sp>
        <p:nvSpPr>
          <p:cNvPr id="257" name="Google Shape;257;p30:notes"/>
          <p:cNvSpPr txBox="1">
            <a:spLocks noGrp="1"/>
          </p:cNvSpPr>
          <p:nvPr>
            <p:ph type="sldNum" idx="12"/>
          </p:nvPr>
        </p:nvSpPr>
        <p:spPr>
          <a:xfrm>
            <a:off x="4398963" y="9555163"/>
            <a:ext cx="3370262" cy="500062"/>
          </a:xfrm>
          <a:prstGeom prst="rect">
            <a:avLst/>
          </a:prstGeom>
          <a:noFill/>
          <a:ln>
            <a:noFill/>
          </a:ln>
        </p:spPr>
        <p:txBody>
          <a:bodyPr spcFirstLastPara="1" wrap="square" lIns="0" tIns="0" rIns="0" bIns="0" anchor="b" anchorCtr="0">
            <a:noAutofit/>
          </a:bodyPr>
          <a:lstStyle/>
          <a:p>
            <a:pPr marL="0" lvl="0" indent="0" algn="r" rtl="0">
              <a:lnSpc>
                <a:spcPct val="93000"/>
              </a:lnSpc>
              <a:spcBef>
                <a:spcPts val="0"/>
              </a:spcBef>
              <a:spcAft>
                <a:spcPts val="0"/>
              </a:spcAft>
              <a:buClr>
                <a:srgbClr val="000000"/>
              </a:buClr>
              <a:buSzPts val="1400"/>
              <a:buFont typeface="Times New Roman"/>
              <a:buNone/>
            </a:pPr>
            <a:fld id="{00000000-1234-1234-1234-123412341234}" type="slidenum">
              <a:rPr lang="nl-NL"/>
              <a:t>30</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p31:notes"/>
          <p:cNvSpPr>
            <a:spLocks noGrp="1" noRot="1" noChangeAspect="1"/>
          </p:cNvSpPr>
          <p:nvPr>
            <p:ph type="sldImg" idx="2"/>
          </p:nvPr>
        </p:nvSpPr>
        <p:spPr>
          <a:xfrm>
            <a:off x="1371600" y="763588"/>
            <a:ext cx="5026025" cy="376872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64" name="Google Shape;264;p31:notes"/>
          <p:cNvSpPr txBox="1">
            <a:spLocks noGrp="1"/>
          </p:cNvSpPr>
          <p:nvPr>
            <p:ph type="body" idx="1"/>
          </p:nvPr>
        </p:nvSpPr>
        <p:spPr>
          <a:xfrm>
            <a:off x="777875" y="4776788"/>
            <a:ext cx="6215063" cy="4522787"/>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nl-NL"/>
              <a:t>Rekenkundige operatoren worden gebruikt om twee numerieke waarden bij elkaar op te tellen, van elkaar af te trekken, met elkaar te vermenigvuldigen of andere wiskundige operaties uit te voeren.</a:t>
            </a:r>
            <a:endParaRPr/>
          </a:p>
          <a:p>
            <a:pPr marL="0" lvl="0" indent="0" algn="l" rtl="0">
              <a:spcBef>
                <a:spcPts val="360"/>
              </a:spcBef>
              <a:spcAft>
                <a:spcPts val="0"/>
              </a:spcAft>
              <a:buNone/>
            </a:pPr>
            <a:endParaRPr/>
          </a:p>
          <a:p>
            <a:pPr marL="0" lvl="0" indent="0" algn="l" rtl="0">
              <a:spcBef>
                <a:spcPts val="360"/>
              </a:spcBef>
              <a:spcAft>
                <a:spcPts val="0"/>
              </a:spcAft>
              <a:buNone/>
            </a:pPr>
            <a:r>
              <a:rPr lang="nl-NL"/>
              <a:t>Let op het verschil tussen en gewone deling met een enkele / en een gehele deling (een "floored divison") met een dubbele //.</a:t>
            </a:r>
            <a:endParaRPr/>
          </a:p>
          <a:p>
            <a:pPr marL="0" lvl="0" indent="0" algn="l" rtl="0">
              <a:spcBef>
                <a:spcPts val="360"/>
              </a:spcBef>
              <a:spcAft>
                <a:spcPts val="0"/>
              </a:spcAft>
              <a:buNone/>
            </a:pPr>
            <a:endParaRPr/>
          </a:p>
          <a:p>
            <a:pPr marL="0" lvl="0" indent="0" algn="l" rtl="0">
              <a:spcBef>
                <a:spcPts val="360"/>
              </a:spcBef>
              <a:spcAft>
                <a:spcPts val="0"/>
              </a:spcAft>
              <a:buNone/>
            </a:pPr>
            <a:r>
              <a:rPr lang="nl-NL"/>
              <a:t>Module geeft de rest na een gehele deling. De module operator wordt in programmeren vaak gebruikt. Bijvoorbeeld om te bepalen of een getal deelbaar is door een ander getal. De uitkomst is dan namelijk 0</a:t>
            </a:r>
            <a:endParaRPr/>
          </a:p>
          <a:p>
            <a:pPr marL="0" lvl="0" indent="0" algn="l" rtl="0">
              <a:spcBef>
                <a:spcPts val="360"/>
              </a:spcBef>
              <a:spcAft>
                <a:spcPts val="0"/>
              </a:spcAft>
              <a:buNone/>
            </a:pPr>
            <a:endParaRPr/>
          </a:p>
          <a:p>
            <a:pPr marL="0" lvl="0" indent="0" algn="l" rtl="0">
              <a:spcBef>
                <a:spcPts val="360"/>
              </a:spcBef>
              <a:spcAft>
                <a:spcPts val="0"/>
              </a:spcAft>
              <a:buNone/>
            </a:pPr>
            <a:r>
              <a:rPr lang="nl-NL" b="1"/>
              <a:t>&gt;&gt;&gt; getal = 343</a:t>
            </a:r>
            <a:endParaRPr/>
          </a:p>
          <a:p>
            <a:pPr marL="0" lvl="0" indent="0" algn="l" rtl="0">
              <a:spcBef>
                <a:spcPts val="360"/>
              </a:spcBef>
              <a:spcAft>
                <a:spcPts val="0"/>
              </a:spcAft>
              <a:buNone/>
            </a:pPr>
            <a:r>
              <a:rPr lang="nl-NL" b="1"/>
              <a:t>&gt;&gt;&gt; is_deelbaar_door_7 = getal % 7 == 0</a:t>
            </a:r>
            <a:endParaRPr/>
          </a:p>
        </p:txBody>
      </p:sp>
      <p:sp>
        <p:nvSpPr>
          <p:cNvPr id="265" name="Google Shape;265;p31:notes"/>
          <p:cNvSpPr txBox="1">
            <a:spLocks noGrp="1"/>
          </p:cNvSpPr>
          <p:nvPr>
            <p:ph type="sldNum" idx="12"/>
          </p:nvPr>
        </p:nvSpPr>
        <p:spPr>
          <a:xfrm>
            <a:off x="4398963" y="9555163"/>
            <a:ext cx="3370262" cy="500062"/>
          </a:xfrm>
          <a:prstGeom prst="rect">
            <a:avLst/>
          </a:prstGeom>
          <a:noFill/>
          <a:ln>
            <a:noFill/>
          </a:ln>
        </p:spPr>
        <p:txBody>
          <a:bodyPr spcFirstLastPara="1" wrap="square" lIns="0" tIns="0" rIns="0" bIns="0" anchor="b" anchorCtr="0">
            <a:noAutofit/>
          </a:bodyPr>
          <a:lstStyle/>
          <a:p>
            <a:pPr marL="0" lvl="0" indent="0" algn="r" rtl="0">
              <a:lnSpc>
                <a:spcPct val="93000"/>
              </a:lnSpc>
              <a:spcBef>
                <a:spcPts val="0"/>
              </a:spcBef>
              <a:spcAft>
                <a:spcPts val="0"/>
              </a:spcAft>
              <a:buClr>
                <a:srgbClr val="000000"/>
              </a:buClr>
              <a:buSzPts val="1400"/>
              <a:buFont typeface="Times New Roman"/>
              <a:buNone/>
            </a:pPr>
            <a:fld id="{00000000-1234-1234-1234-123412341234}" type="slidenum">
              <a:rPr lang="nl-NL"/>
              <a:t>31</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p32:notes"/>
          <p:cNvSpPr>
            <a:spLocks noGrp="1" noRot="1" noChangeAspect="1"/>
          </p:cNvSpPr>
          <p:nvPr>
            <p:ph type="sldImg" idx="2"/>
          </p:nvPr>
        </p:nvSpPr>
        <p:spPr>
          <a:xfrm>
            <a:off x="1371600" y="763588"/>
            <a:ext cx="5026025" cy="376872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72" name="Google Shape;272;p32:notes"/>
          <p:cNvSpPr txBox="1">
            <a:spLocks noGrp="1"/>
          </p:cNvSpPr>
          <p:nvPr>
            <p:ph type="body" idx="1"/>
          </p:nvPr>
        </p:nvSpPr>
        <p:spPr>
          <a:xfrm>
            <a:off x="777875" y="4776788"/>
            <a:ext cx="6215063" cy="4522787"/>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273" name="Google Shape;273;p32:notes"/>
          <p:cNvSpPr txBox="1">
            <a:spLocks noGrp="1"/>
          </p:cNvSpPr>
          <p:nvPr>
            <p:ph type="sldNum" idx="12"/>
          </p:nvPr>
        </p:nvSpPr>
        <p:spPr>
          <a:xfrm>
            <a:off x="4398963" y="9555163"/>
            <a:ext cx="3370262" cy="500062"/>
          </a:xfrm>
          <a:prstGeom prst="rect">
            <a:avLst/>
          </a:prstGeom>
          <a:noFill/>
          <a:ln>
            <a:noFill/>
          </a:ln>
        </p:spPr>
        <p:txBody>
          <a:bodyPr spcFirstLastPara="1" wrap="square" lIns="0" tIns="0" rIns="0" bIns="0" anchor="b" anchorCtr="0">
            <a:noAutofit/>
          </a:bodyPr>
          <a:lstStyle/>
          <a:p>
            <a:pPr marL="0" lvl="0" indent="0" algn="r" rtl="0">
              <a:lnSpc>
                <a:spcPct val="93000"/>
              </a:lnSpc>
              <a:spcBef>
                <a:spcPts val="0"/>
              </a:spcBef>
              <a:spcAft>
                <a:spcPts val="0"/>
              </a:spcAft>
              <a:buClr>
                <a:srgbClr val="000000"/>
              </a:buClr>
              <a:buSzPts val="1400"/>
              <a:buFont typeface="Times New Roman"/>
              <a:buNone/>
            </a:pPr>
            <a:fld id="{00000000-1234-1234-1234-123412341234}" type="slidenum">
              <a:rPr lang="nl-NL"/>
              <a:t>32</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p33:notes"/>
          <p:cNvSpPr>
            <a:spLocks noGrp="1" noRot="1" noChangeAspect="1"/>
          </p:cNvSpPr>
          <p:nvPr>
            <p:ph type="sldImg" idx="2"/>
          </p:nvPr>
        </p:nvSpPr>
        <p:spPr>
          <a:xfrm>
            <a:off x="1371600" y="763588"/>
            <a:ext cx="5026025" cy="376872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80" name="Google Shape;280;p33:notes"/>
          <p:cNvSpPr txBox="1">
            <a:spLocks noGrp="1"/>
          </p:cNvSpPr>
          <p:nvPr>
            <p:ph type="body" idx="1"/>
          </p:nvPr>
        </p:nvSpPr>
        <p:spPr>
          <a:xfrm>
            <a:off x="777875" y="4776788"/>
            <a:ext cx="6215063" cy="4522787"/>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nl-NL"/>
              <a:t>De random bibliotheek bied allerlei functies om willekeurige getallen te genereren. Dat kan een float zijn tussen 0 en 1 met de methode </a:t>
            </a:r>
            <a:r>
              <a:rPr lang="nl-NL" b="1"/>
              <a:t>random.random() </a:t>
            </a:r>
            <a:r>
              <a:rPr lang="nl-NL"/>
              <a:t>of een willekeurig geheel getal tussen een laagste en hoogste getal met </a:t>
            </a:r>
            <a:r>
              <a:rPr lang="nl-NL" b="1"/>
              <a:t>random.randint(1, 100).</a:t>
            </a:r>
            <a:endParaRPr/>
          </a:p>
          <a:p>
            <a:pPr marL="0" lvl="0" indent="0" algn="l" rtl="0">
              <a:spcBef>
                <a:spcPts val="360"/>
              </a:spcBef>
              <a:spcAft>
                <a:spcPts val="0"/>
              </a:spcAft>
              <a:buNone/>
            </a:pPr>
            <a:endParaRPr/>
          </a:p>
          <a:p>
            <a:pPr marL="0" lvl="0" indent="0" algn="l" rtl="0">
              <a:spcBef>
                <a:spcPts val="360"/>
              </a:spcBef>
              <a:spcAft>
                <a:spcPts val="0"/>
              </a:spcAft>
              <a:buNone/>
            </a:pPr>
            <a:r>
              <a:rPr lang="nl-NL"/>
              <a:t>In computers is het generen van een willekeurig getallen een hele toer. Daarvoor worden gecomplceerd algoritmes gebruikt. Deze algoritmes leveren in feite een pseudo-random getallen op er langs een chaotisch verlopend reeks. Met een seed wordt het begin punt bepaald waardoor het mogelijk is een willekeuge uitkomst te herhalen.</a:t>
            </a:r>
            <a:endParaRPr/>
          </a:p>
          <a:p>
            <a:pPr marL="0" lvl="0" indent="0" algn="l" rtl="0">
              <a:spcBef>
                <a:spcPts val="360"/>
              </a:spcBef>
              <a:spcAft>
                <a:spcPts val="0"/>
              </a:spcAft>
              <a:buNone/>
            </a:pPr>
            <a:endParaRPr/>
          </a:p>
        </p:txBody>
      </p:sp>
      <p:sp>
        <p:nvSpPr>
          <p:cNvPr id="281" name="Google Shape;281;p33:notes"/>
          <p:cNvSpPr txBox="1">
            <a:spLocks noGrp="1"/>
          </p:cNvSpPr>
          <p:nvPr>
            <p:ph type="sldNum" idx="12"/>
          </p:nvPr>
        </p:nvSpPr>
        <p:spPr>
          <a:xfrm>
            <a:off x="4398963" y="9555163"/>
            <a:ext cx="3370262" cy="500062"/>
          </a:xfrm>
          <a:prstGeom prst="rect">
            <a:avLst/>
          </a:prstGeom>
          <a:noFill/>
          <a:ln>
            <a:noFill/>
          </a:ln>
        </p:spPr>
        <p:txBody>
          <a:bodyPr spcFirstLastPara="1" wrap="square" lIns="0" tIns="0" rIns="0" bIns="0" anchor="b" anchorCtr="0">
            <a:noAutofit/>
          </a:bodyPr>
          <a:lstStyle/>
          <a:p>
            <a:pPr marL="0" lvl="0" indent="0" algn="r" rtl="0">
              <a:lnSpc>
                <a:spcPct val="93000"/>
              </a:lnSpc>
              <a:spcBef>
                <a:spcPts val="0"/>
              </a:spcBef>
              <a:spcAft>
                <a:spcPts val="0"/>
              </a:spcAft>
              <a:buClr>
                <a:srgbClr val="000000"/>
              </a:buClr>
              <a:buSzPts val="1400"/>
              <a:buFont typeface="Times New Roman"/>
              <a:buNone/>
            </a:pPr>
            <a:fld id="{00000000-1234-1234-1234-123412341234}" type="slidenum">
              <a:rPr lang="nl-NL"/>
              <a:t>33</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p34:notes"/>
          <p:cNvSpPr>
            <a:spLocks noGrp="1" noRot="1" noChangeAspect="1"/>
          </p:cNvSpPr>
          <p:nvPr>
            <p:ph type="sldImg" idx="2"/>
          </p:nvPr>
        </p:nvSpPr>
        <p:spPr>
          <a:xfrm>
            <a:off x="1371600" y="763588"/>
            <a:ext cx="5026025" cy="376872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89" name="Google Shape;289;p34:notes"/>
          <p:cNvSpPr txBox="1">
            <a:spLocks noGrp="1"/>
          </p:cNvSpPr>
          <p:nvPr>
            <p:ph type="body" idx="1"/>
          </p:nvPr>
        </p:nvSpPr>
        <p:spPr>
          <a:xfrm>
            <a:off x="777875" y="4776788"/>
            <a:ext cx="6215063" cy="4522787"/>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nl-NL"/>
              <a:t>Twee waarden kunnen met elkaar worden vergeleken met vergelijkingsoperatoren. Zo kan gekeken worden of een getal groter is dan een ander getal.</a:t>
            </a:r>
            <a:endParaRPr/>
          </a:p>
          <a:p>
            <a:pPr marL="0" lvl="0" indent="0" algn="l" rtl="0">
              <a:spcBef>
                <a:spcPts val="360"/>
              </a:spcBef>
              <a:spcAft>
                <a:spcPts val="0"/>
              </a:spcAft>
              <a:buNone/>
            </a:pPr>
            <a:endParaRPr/>
          </a:p>
          <a:p>
            <a:pPr marL="0" lvl="0" indent="0" algn="l" rtl="0">
              <a:spcBef>
                <a:spcPts val="360"/>
              </a:spcBef>
              <a:spcAft>
                <a:spcPts val="0"/>
              </a:spcAft>
              <a:buNone/>
            </a:pPr>
            <a:r>
              <a:rPr lang="nl-NL"/>
              <a:t>De uitkomst van deze vergelijkingsoperatoren is altijd True of False. Een boolean dus.</a:t>
            </a:r>
            <a:endParaRPr/>
          </a:p>
          <a:p>
            <a:pPr marL="0" lvl="0" indent="0" algn="l" rtl="0">
              <a:spcBef>
                <a:spcPts val="360"/>
              </a:spcBef>
              <a:spcAft>
                <a:spcPts val="0"/>
              </a:spcAft>
              <a:buNone/>
            </a:pPr>
            <a:endParaRPr/>
          </a:p>
          <a:p>
            <a:pPr marL="0" lvl="0" indent="0" algn="l" rtl="0">
              <a:spcBef>
                <a:spcPts val="360"/>
              </a:spcBef>
              <a:spcAft>
                <a:spcPts val="0"/>
              </a:spcAft>
              <a:buNone/>
            </a:pPr>
            <a:r>
              <a:rPr lang="nl-NL"/>
              <a:t>Ook niet numerieke waarden kunnen met elkaar worden vergeleken. Twee strings bijvoorbeeld. Om te kijken of ze gelijk zijn.</a:t>
            </a:r>
            <a:endParaRPr/>
          </a:p>
          <a:p>
            <a:pPr marL="0" lvl="0" indent="0" algn="l" rtl="0">
              <a:spcBef>
                <a:spcPts val="360"/>
              </a:spcBef>
              <a:spcAft>
                <a:spcPts val="0"/>
              </a:spcAft>
              <a:buNone/>
            </a:pPr>
            <a:endParaRPr/>
          </a:p>
          <a:p>
            <a:pPr marL="0" lvl="0" indent="0" algn="l" rtl="0">
              <a:spcBef>
                <a:spcPts val="360"/>
              </a:spcBef>
              <a:spcAft>
                <a:spcPts val="0"/>
              </a:spcAft>
              <a:buNone/>
            </a:pPr>
            <a:r>
              <a:rPr lang="nl-NL"/>
              <a:t>Er is een verschil tussen is gelijk aan (==) en is identiek aan (is). In het eerste geval wordt alleen gekeken of de waarde aan beide kanten gelijk is. Bij een </a:t>
            </a:r>
            <a:r>
              <a:rPr lang="nl-NL" b="1"/>
              <a:t>is</a:t>
            </a:r>
            <a:r>
              <a:rPr lang="nl-NL"/>
              <a:t> wordt tevens bekeken of het in fiete over dezelfde geheugenlocatie gaat.</a:t>
            </a:r>
            <a:endParaRPr/>
          </a:p>
          <a:p>
            <a:pPr marL="0" lvl="0" indent="0" algn="l" rtl="0">
              <a:spcBef>
                <a:spcPts val="360"/>
              </a:spcBef>
              <a:spcAft>
                <a:spcPts val="0"/>
              </a:spcAft>
              <a:buNone/>
            </a:pPr>
            <a:endParaRPr/>
          </a:p>
        </p:txBody>
      </p:sp>
      <p:sp>
        <p:nvSpPr>
          <p:cNvPr id="290" name="Google Shape;290;p34:notes"/>
          <p:cNvSpPr txBox="1">
            <a:spLocks noGrp="1"/>
          </p:cNvSpPr>
          <p:nvPr>
            <p:ph type="sldNum" idx="12"/>
          </p:nvPr>
        </p:nvSpPr>
        <p:spPr>
          <a:xfrm>
            <a:off x="4398963" y="9555163"/>
            <a:ext cx="3370262" cy="500062"/>
          </a:xfrm>
          <a:prstGeom prst="rect">
            <a:avLst/>
          </a:prstGeom>
          <a:noFill/>
          <a:ln>
            <a:noFill/>
          </a:ln>
        </p:spPr>
        <p:txBody>
          <a:bodyPr spcFirstLastPara="1" wrap="square" lIns="0" tIns="0" rIns="0" bIns="0" anchor="b" anchorCtr="0">
            <a:noAutofit/>
          </a:bodyPr>
          <a:lstStyle/>
          <a:p>
            <a:pPr marL="0" lvl="0" indent="0" algn="r" rtl="0">
              <a:lnSpc>
                <a:spcPct val="93000"/>
              </a:lnSpc>
              <a:spcBef>
                <a:spcPts val="0"/>
              </a:spcBef>
              <a:spcAft>
                <a:spcPts val="0"/>
              </a:spcAft>
              <a:buClr>
                <a:srgbClr val="000000"/>
              </a:buClr>
              <a:buSzPts val="1400"/>
              <a:buFont typeface="Times New Roman"/>
              <a:buNone/>
            </a:pPr>
            <a:fld id="{00000000-1234-1234-1234-123412341234}" type="slidenum">
              <a:rPr lang="nl-NL"/>
              <a:t>34</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p35:notes"/>
          <p:cNvSpPr>
            <a:spLocks noGrp="1" noRot="1" noChangeAspect="1"/>
          </p:cNvSpPr>
          <p:nvPr>
            <p:ph type="sldImg" idx="2"/>
          </p:nvPr>
        </p:nvSpPr>
        <p:spPr>
          <a:xfrm>
            <a:off x="1371600" y="763588"/>
            <a:ext cx="5026025" cy="376872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96" name="Google Shape;296;p35:notes"/>
          <p:cNvSpPr txBox="1">
            <a:spLocks noGrp="1"/>
          </p:cNvSpPr>
          <p:nvPr>
            <p:ph type="body" idx="1"/>
          </p:nvPr>
        </p:nvSpPr>
        <p:spPr>
          <a:xfrm>
            <a:off x="777875" y="4776788"/>
            <a:ext cx="6215063" cy="4522787"/>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nl-NL"/>
              <a:t>Python kent ook een "</a:t>
            </a:r>
            <a:r>
              <a:rPr lang="nl-NL" b="1"/>
              <a:t>chained comparisson</a:t>
            </a:r>
            <a:r>
              <a:rPr lang="nl-NL"/>
              <a:t>" waarbij wordt gekeken of een getal tussen twee andere getallen ligt. De syntax hiervan is:</a:t>
            </a:r>
            <a:endParaRPr/>
          </a:p>
          <a:p>
            <a:pPr marL="0" lvl="0" indent="0" algn="l" rtl="0">
              <a:spcBef>
                <a:spcPts val="360"/>
              </a:spcBef>
              <a:spcAft>
                <a:spcPts val="0"/>
              </a:spcAft>
              <a:buNone/>
            </a:pPr>
            <a:endParaRPr/>
          </a:p>
          <a:p>
            <a:pPr marL="0" lvl="0" indent="0" algn="l" rtl="0">
              <a:spcBef>
                <a:spcPts val="360"/>
              </a:spcBef>
              <a:spcAft>
                <a:spcPts val="0"/>
              </a:spcAft>
              <a:buNone/>
            </a:pPr>
            <a:r>
              <a:rPr lang="nl-NL"/>
              <a:t>&gt;&gt;&gt; getal = 3</a:t>
            </a:r>
            <a:endParaRPr/>
          </a:p>
          <a:p>
            <a:pPr marL="0" lvl="0" indent="0" algn="l" rtl="0">
              <a:spcBef>
                <a:spcPts val="360"/>
              </a:spcBef>
              <a:spcAft>
                <a:spcPts val="0"/>
              </a:spcAft>
              <a:buNone/>
            </a:pPr>
            <a:r>
              <a:rPr lang="nl-NL"/>
              <a:t>&gt;&gt;&gt; 1 &lt; getal &lt; 5</a:t>
            </a:r>
            <a:endParaRPr/>
          </a:p>
        </p:txBody>
      </p:sp>
      <p:sp>
        <p:nvSpPr>
          <p:cNvPr id="297" name="Google Shape;297;p35:notes"/>
          <p:cNvSpPr txBox="1">
            <a:spLocks noGrp="1"/>
          </p:cNvSpPr>
          <p:nvPr>
            <p:ph type="sldNum" idx="12"/>
          </p:nvPr>
        </p:nvSpPr>
        <p:spPr>
          <a:xfrm>
            <a:off x="4398963" y="9555163"/>
            <a:ext cx="3370262" cy="500062"/>
          </a:xfrm>
          <a:prstGeom prst="rect">
            <a:avLst/>
          </a:prstGeom>
          <a:noFill/>
          <a:ln>
            <a:noFill/>
          </a:ln>
        </p:spPr>
        <p:txBody>
          <a:bodyPr spcFirstLastPara="1" wrap="square" lIns="0" tIns="0" rIns="0" bIns="0" anchor="b" anchorCtr="0">
            <a:noAutofit/>
          </a:bodyPr>
          <a:lstStyle/>
          <a:p>
            <a:pPr marL="0" lvl="0" indent="0" algn="r" rtl="0">
              <a:lnSpc>
                <a:spcPct val="93000"/>
              </a:lnSpc>
              <a:spcBef>
                <a:spcPts val="0"/>
              </a:spcBef>
              <a:spcAft>
                <a:spcPts val="0"/>
              </a:spcAft>
              <a:buClr>
                <a:srgbClr val="000000"/>
              </a:buClr>
              <a:buSzPts val="1400"/>
              <a:buFont typeface="Times New Roman"/>
              <a:buNone/>
            </a:pPr>
            <a:fld id="{00000000-1234-1234-1234-123412341234}" type="slidenum">
              <a:rPr lang="nl-NL"/>
              <a:t>35</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p36:notes"/>
          <p:cNvSpPr>
            <a:spLocks noGrp="1" noRot="1" noChangeAspect="1"/>
          </p:cNvSpPr>
          <p:nvPr>
            <p:ph type="sldImg" idx="2"/>
          </p:nvPr>
        </p:nvSpPr>
        <p:spPr>
          <a:xfrm>
            <a:off x="1371600" y="763588"/>
            <a:ext cx="5026025" cy="376872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05" name="Google Shape;305;p36:notes"/>
          <p:cNvSpPr txBox="1">
            <a:spLocks noGrp="1"/>
          </p:cNvSpPr>
          <p:nvPr>
            <p:ph type="body" idx="1"/>
          </p:nvPr>
        </p:nvSpPr>
        <p:spPr>
          <a:xfrm>
            <a:off x="777875" y="4776788"/>
            <a:ext cx="6215063" cy="4522787"/>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nl-NL"/>
              <a:t>Bitwise operatoren worden gebruikt de afzonderlijke bits van de binaire represnetatie van getallen met elkaar te vergelijk. Dit wordt bijvoorbeeld gebruikt bij het uitlezen van hardware poorten of maskeren van internet V4 adressen.</a:t>
            </a:r>
            <a:endParaRPr/>
          </a:p>
          <a:p>
            <a:pPr marL="0" lvl="0" indent="0" algn="l" rtl="0">
              <a:spcBef>
                <a:spcPts val="360"/>
              </a:spcBef>
              <a:spcAft>
                <a:spcPts val="0"/>
              </a:spcAft>
              <a:buNone/>
            </a:pPr>
            <a:endParaRPr/>
          </a:p>
          <a:p>
            <a:pPr marL="0" lvl="0" indent="0" algn="l" rtl="0">
              <a:spcBef>
                <a:spcPts val="360"/>
              </a:spcBef>
              <a:spcAft>
                <a:spcPts val="0"/>
              </a:spcAft>
              <a:buNone/>
            </a:pPr>
            <a:r>
              <a:rPr lang="nl-NL"/>
              <a:t>In deze training gaan we hier verder niet op in.</a:t>
            </a:r>
            <a:endParaRPr/>
          </a:p>
        </p:txBody>
      </p:sp>
      <p:sp>
        <p:nvSpPr>
          <p:cNvPr id="306" name="Google Shape;306;p36:notes"/>
          <p:cNvSpPr txBox="1">
            <a:spLocks noGrp="1"/>
          </p:cNvSpPr>
          <p:nvPr>
            <p:ph type="sldNum" idx="12"/>
          </p:nvPr>
        </p:nvSpPr>
        <p:spPr>
          <a:xfrm>
            <a:off x="4398963" y="9555163"/>
            <a:ext cx="3370262" cy="500062"/>
          </a:xfrm>
          <a:prstGeom prst="rect">
            <a:avLst/>
          </a:prstGeom>
          <a:noFill/>
          <a:ln>
            <a:noFill/>
          </a:ln>
        </p:spPr>
        <p:txBody>
          <a:bodyPr spcFirstLastPara="1" wrap="square" lIns="0" tIns="0" rIns="0" bIns="0" anchor="b" anchorCtr="0">
            <a:noAutofit/>
          </a:bodyPr>
          <a:lstStyle/>
          <a:p>
            <a:pPr marL="0" lvl="0" indent="0" algn="r" rtl="0">
              <a:lnSpc>
                <a:spcPct val="93000"/>
              </a:lnSpc>
              <a:spcBef>
                <a:spcPts val="0"/>
              </a:spcBef>
              <a:spcAft>
                <a:spcPts val="0"/>
              </a:spcAft>
              <a:buClr>
                <a:srgbClr val="000000"/>
              </a:buClr>
              <a:buSzPts val="1400"/>
              <a:buFont typeface="Times New Roman"/>
              <a:buNone/>
            </a:pPr>
            <a:fld id="{00000000-1234-1234-1234-123412341234}" type="slidenum">
              <a:rPr lang="nl-NL"/>
              <a:t>36</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p37:notes"/>
          <p:cNvSpPr txBox="1">
            <a:spLocks noGrp="1"/>
          </p:cNvSpPr>
          <p:nvPr>
            <p:ph type="body" idx="1"/>
          </p:nvPr>
        </p:nvSpPr>
        <p:spPr>
          <a:xfrm>
            <a:off x="777875" y="4776788"/>
            <a:ext cx="6215063" cy="4522787"/>
          </a:xfrm>
          <a:prstGeom prst="rect">
            <a:avLst/>
          </a:prstGeom>
        </p:spPr>
        <p:txBody>
          <a:bodyPr spcFirstLastPara="1" wrap="square" lIns="0" tIns="0" rIns="0" bIns="0" anchor="t" anchorCtr="0">
            <a:noAutofit/>
          </a:bodyPr>
          <a:lstStyle/>
          <a:p>
            <a:pPr marL="0" lvl="0" indent="0" algn="l" rtl="0">
              <a:spcBef>
                <a:spcPts val="360"/>
              </a:spcBef>
              <a:spcAft>
                <a:spcPts val="0"/>
              </a:spcAft>
              <a:buNone/>
            </a:pPr>
            <a:endParaRPr/>
          </a:p>
        </p:txBody>
      </p:sp>
      <p:sp>
        <p:nvSpPr>
          <p:cNvPr id="313" name="Google Shape;313;p37:notes"/>
          <p:cNvSpPr>
            <a:spLocks noGrp="1" noRot="1" noChangeAspect="1"/>
          </p:cNvSpPr>
          <p:nvPr>
            <p:ph type="sldImg" idx="2"/>
          </p:nvPr>
        </p:nvSpPr>
        <p:spPr>
          <a:xfrm>
            <a:off x="1371600" y="763588"/>
            <a:ext cx="5026025" cy="37687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p38:notes"/>
          <p:cNvSpPr txBox="1">
            <a:spLocks noGrp="1"/>
          </p:cNvSpPr>
          <p:nvPr>
            <p:ph type="body" idx="1"/>
          </p:nvPr>
        </p:nvSpPr>
        <p:spPr>
          <a:xfrm>
            <a:off x="777875" y="4776788"/>
            <a:ext cx="6215063" cy="4522787"/>
          </a:xfrm>
          <a:prstGeom prst="rect">
            <a:avLst/>
          </a:prstGeom>
        </p:spPr>
        <p:txBody>
          <a:bodyPr spcFirstLastPara="1" wrap="square" lIns="0" tIns="0" rIns="0" bIns="0" anchor="t" anchorCtr="0">
            <a:noAutofit/>
          </a:bodyPr>
          <a:lstStyle/>
          <a:p>
            <a:pPr marL="0" lvl="0" indent="0" algn="l" rtl="0">
              <a:spcBef>
                <a:spcPts val="360"/>
              </a:spcBef>
              <a:spcAft>
                <a:spcPts val="0"/>
              </a:spcAft>
              <a:buNone/>
            </a:pPr>
            <a:endParaRPr/>
          </a:p>
        </p:txBody>
      </p:sp>
      <p:sp>
        <p:nvSpPr>
          <p:cNvPr id="320" name="Google Shape;320;p38:notes"/>
          <p:cNvSpPr>
            <a:spLocks noGrp="1" noRot="1" noChangeAspect="1"/>
          </p:cNvSpPr>
          <p:nvPr>
            <p:ph type="sldImg" idx="2"/>
          </p:nvPr>
        </p:nvSpPr>
        <p:spPr>
          <a:xfrm>
            <a:off x="1371600" y="763588"/>
            <a:ext cx="5026025" cy="37687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p39:notes"/>
          <p:cNvSpPr txBox="1">
            <a:spLocks noGrp="1"/>
          </p:cNvSpPr>
          <p:nvPr>
            <p:ph type="body" idx="1"/>
          </p:nvPr>
        </p:nvSpPr>
        <p:spPr>
          <a:xfrm>
            <a:off x="777875" y="4776788"/>
            <a:ext cx="6215063" cy="4522787"/>
          </a:xfrm>
          <a:prstGeom prst="rect">
            <a:avLst/>
          </a:prstGeom>
        </p:spPr>
        <p:txBody>
          <a:bodyPr spcFirstLastPara="1" wrap="square" lIns="0" tIns="0" rIns="0" bIns="0" anchor="t" anchorCtr="0">
            <a:noAutofit/>
          </a:bodyPr>
          <a:lstStyle/>
          <a:p>
            <a:pPr marL="0" lvl="0" indent="0" algn="l" rtl="0">
              <a:spcBef>
                <a:spcPts val="360"/>
              </a:spcBef>
              <a:spcAft>
                <a:spcPts val="0"/>
              </a:spcAft>
              <a:buNone/>
            </a:pPr>
            <a:endParaRPr/>
          </a:p>
        </p:txBody>
      </p:sp>
      <p:sp>
        <p:nvSpPr>
          <p:cNvPr id="327" name="Google Shape;327;p39:notes"/>
          <p:cNvSpPr>
            <a:spLocks noGrp="1" noRot="1" noChangeAspect="1"/>
          </p:cNvSpPr>
          <p:nvPr>
            <p:ph type="sldImg" idx="2"/>
          </p:nvPr>
        </p:nvSpPr>
        <p:spPr>
          <a:xfrm>
            <a:off x="1371600" y="763588"/>
            <a:ext cx="5026025" cy="37687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p4:notes"/>
          <p:cNvSpPr txBox="1">
            <a:spLocks noGrp="1"/>
          </p:cNvSpPr>
          <p:nvPr>
            <p:ph type="body" idx="1"/>
          </p:nvPr>
        </p:nvSpPr>
        <p:spPr>
          <a:xfrm>
            <a:off x="777875" y="4776788"/>
            <a:ext cx="6215063" cy="4522787"/>
          </a:xfrm>
          <a:prstGeom prst="rect">
            <a:avLst/>
          </a:prstGeom>
        </p:spPr>
        <p:txBody>
          <a:bodyPr spcFirstLastPara="1" wrap="square" lIns="0" tIns="0" rIns="0" bIns="0" anchor="t" anchorCtr="0">
            <a:noAutofit/>
          </a:bodyPr>
          <a:lstStyle/>
          <a:p>
            <a:pPr marL="0" lvl="0" indent="0" algn="l" rtl="0">
              <a:spcBef>
                <a:spcPts val="360"/>
              </a:spcBef>
              <a:spcAft>
                <a:spcPts val="0"/>
              </a:spcAft>
              <a:buNone/>
            </a:pPr>
            <a:endParaRPr/>
          </a:p>
        </p:txBody>
      </p:sp>
      <p:sp>
        <p:nvSpPr>
          <p:cNvPr id="58" name="Google Shape;58;p4:notes"/>
          <p:cNvSpPr>
            <a:spLocks noGrp="1" noRot="1" noChangeAspect="1"/>
          </p:cNvSpPr>
          <p:nvPr>
            <p:ph type="sldImg" idx="2"/>
          </p:nvPr>
        </p:nvSpPr>
        <p:spPr>
          <a:xfrm>
            <a:off x="1371600" y="763588"/>
            <a:ext cx="5026025" cy="37687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p40:notes"/>
          <p:cNvSpPr>
            <a:spLocks noGrp="1" noRot="1" noChangeAspect="1"/>
          </p:cNvSpPr>
          <p:nvPr>
            <p:ph type="sldImg" idx="2"/>
          </p:nvPr>
        </p:nvSpPr>
        <p:spPr>
          <a:xfrm>
            <a:off x="1371600" y="763588"/>
            <a:ext cx="5026025" cy="376872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34" name="Google Shape;334;p40:notes"/>
          <p:cNvSpPr txBox="1">
            <a:spLocks noGrp="1"/>
          </p:cNvSpPr>
          <p:nvPr>
            <p:ph type="body" idx="1"/>
          </p:nvPr>
        </p:nvSpPr>
        <p:spPr>
          <a:xfrm>
            <a:off x="777875" y="4776788"/>
            <a:ext cx="6215063" cy="4522787"/>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nl-NL"/>
              <a:t>Er zijn in Python diverse manieren om strings te combineren met waarden van variabelen. Deze bestaan naast elkaar en de keuze is aan jou.</a:t>
            </a:r>
            <a:endParaRPr/>
          </a:p>
        </p:txBody>
      </p:sp>
      <p:sp>
        <p:nvSpPr>
          <p:cNvPr id="335" name="Google Shape;335;p40:notes"/>
          <p:cNvSpPr txBox="1">
            <a:spLocks noGrp="1"/>
          </p:cNvSpPr>
          <p:nvPr>
            <p:ph type="sldNum" idx="12"/>
          </p:nvPr>
        </p:nvSpPr>
        <p:spPr>
          <a:xfrm>
            <a:off x="4398963" y="9555163"/>
            <a:ext cx="3370262" cy="500062"/>
          </a:xfrm>
          <a:prstGeom prst="rect">
            <a:avLst/>
          </a:prstGeom>
          <a:noFill/>
          <a:ln>
            <a:noFill/>
          </a:ln>
        </p:spPr>
        <p:txBody>
          <a:bodyPr spcFirstLastPara="1" wrap="square" lIns="0" tIns="0" rIns="0" bIns="0" anchor="b" anchorCtr="0">
            <a:noAutofit/>
          </a:bodyPr>
          <a:lstStyle/>
          <a:p>
            <a:pPr marL="0" lvl="0" indent="0" algn="r" rtl="0">
              <a:lnSpc>
                <a:spcPct val="93000"/>
              </a:lnSpc>
              <a:spcBef>
                <a:spcPts val="0"/>
              </a:spcBef>
              <a:spcAft>
                <a:spcPts val="0"/>
              </a:spcAft>
              <a:buClr>
                <a:srgbClr val="000000"/>
              </a:buClr>
              <a:buSzPts val="1400"/>
              <a:buFont typeface="Times New Roman"/>
              <a:buNone/>
            </a:pPr>
            <a:fld id="{00000000-1234-1234-1234-123412341234}" type="slidenum">
              <a:rPr lang="nl-NL"/>
              <a:t>40</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41:notes"/>
          <p:cNvSpPr>
            <a:spLocks noGrp="1" noRot="1" noChangeAspect="1"/>
          </p:cNvSpPr>
          <p:nvPr>
            <p:ph type="sldImg" idx="2"/>
          </p:nvPr>
        </p:nvSpPr>
        <p:spPr>
          <a:xfrm>
            <a:off x="1371600" y="763588"/>
            <a:ext cx="5026025" cy="376872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42" name="Google Shape;342;p41:notes"/>
          <p:cNvSpPr txBox="1">
            <a:spLocks noGrp="1"/>
          </p:cNvSpPr>
          <p:nvPr>
            <p:ph type="body" idx="1"/>
          </p:nvPr>
        </p:nvSpPr>
        <p:spPr>
          <a:xfrm>
            <a:off x="777875" y="4776788"/>
            <a:ext cx="6215063" cy="4522787"/>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nl-NL"/>
              <a:t>Python heeft vele mogelijkheden om met strings te werken. Strings methodes kunnen gebruikt worden om bv, een string te converteren naar hoofdletters of om te kijken hoe vaak een karakter voor komt in de tekst.</a:t>
            </a:r>
            <a:endParaRPr/>
          </a:p>
          <a:p>
            <a:pPr marL="0" lvl="0" indent="0" algn="l" rtl="0">
              <a:spcBef>
                <a:spcPts val="360"/>
              </a:spcBef>
              <a:spcAft>
                <a:spcPts val="0"/>
              </a:spcAft>
              <a:buNone/>
            </a:pPr>
            <a:endParaRPr/>
          </a:p>
          <a:p>
            <a:pPr marL="0" lvl="0" indent="0" algn="l" rtl="0">
              <a:spcBef>
                <a:spcPts val="360"/>
              </a:spcBef>
              <a:spcAft>
                <a:spcPts val="0"/>
              </a:spcAft>
              <a:buNone/>
            </a:pPr>
            <a:r>
              <a:rPr lang="nl-NL"/>
              <a:t>Een string methode wordt aan geroepen door eerst de string te noemen, vervolgens een punt en dan de naam van de methodes afgesloten met haakjes. Eventueel worden tussen de haakjes argumenten meegegeven.</a:t>
            </a:r>
            <a:endParaRPr/>
          </a:p>
          <a:p>
            <a:pPr marL="0" lvl="0" indent="0" algn="l" rtl="0">
              <a:spcBef>
                <a:spcPts val="360"/>
              </a:spcBef>
              <a:spcAft>
                <a:spcPts val="0"/>
              </a:spcAft>
              <a:buNone/>
            </a:pPr>
            <a:endParaRPr/>
          </a:p>
          <a:p>
            <a:pPr marL="0" lvl="0" indent="0" algn="l" rtl="0">
              <a:spcBef>
                <a:spcPts val="360"/>
              </a:spcBef>
              <a:spcAft>
                <a:spcPts val="0"/>
              </a:spcAft>
              <a:buNone/>
            </a:pPr>
            <a:r>
              <a:rPr lang="nl-NL"/>
              <a:t>Kijk voor meer informatie op bv. https://www.w3schools.com/python/python_ref_string.asp</a:t>
            </a:r>
            <a:endParaRPr/>
          </a:p>
          <a:p>
            <a:pPr marL="0" lvl="0" indent="0" algn="l" rtl="0">
              <a:spcBef>
                <a:spcPts val="360"/>
              </a:spcBef>
              <a:spcAft>
                <a:spcPts val="0"/>
              </a:spcAft>
              <a:buNone/>
            </a:pPr>
            <a:endParaRPr/>
          </a:p>
          <a:p>
            <a:pPr marL="0" lvl="0" indent="0" algn="l" rtl="0">
              <a:spcBef>
                <a:spcPts val="360"/>
              </a:spcBef>
              <a:spcAft>
                <a:spcPts val="0"/>
              </a:spcAft>
              <a:buNone/>
            </a:pPr>
            <a:r>
              <a:rPr lang="nl-NL"/>
              <a:t>Er zijn verschillende unicode encodings. Standaard wordt in Python UTF-8 gebruikt. Een veel gebruikte encoding</a:t>
            </a:r>
            <a:endParaRPr/>
          </a:p>
        </p:txBody>
      </p:sp>
      <p:sp>
        <p:nvSpPr>
          <p:cNvPr id="343" name="Google Shape;343;p41:notes"/>
          <p:cNvSpPr txBox="1">
            <a:spLocks noGrp="1"/>
          </p:cNvSpPr>
          <p:nvPr>
            <p:ph type="sldNum" idx="12"/>
          </p:nvPr>
        </p:nvSpPr>
        <p:spPr>
          <a:xfrm>
            <a:off x="4398963" y="9555163"/>
            <a:ext cx="3370262" cy="500062"/>
          </a:xfrm>
          <a:prstGeom prst="rect">
            <a:avLst/>
          </a:prstGeom>
          <a:noFill/>
          <a:ln>
            <a:noFill/>
          </a:ln>
        </p:spPr>
        <p:txBody>
          <a:bodyPr spcFirstLastPara="1" wrap="square" lIns="0" tIns="0" rIns="0" bIns="0" anchor="b" anchorCtr="0">
            <a:noAutofit/>
          </a:bodyPr>
          <a:lstStyle/>
          <a:p>
            <a:pPr marL="0" lvl="0" indent="0" algn="r" rtl="0">
              <a:lnSpc>
                <a:spcPct val="93000"/>
              </a:lnSpc>
              <a:spcBef>
                <a:spcPts val="0"/>
              </a:spcBef>
              <a:spcAft>
                <a:spcPts val="0"/>
              </a:spcAft>
              <a:buClr>
                <a:srgbClr val="000000"/>
              </a:buClr>
              <a:buSzPts val="1400"/>
              <a:buFont typeface="Times New Roman"/>
              <a:buNone/>
            </a:pPr>
            <a:fld id="{00000000-1234-1234-1234-123412341234}" type="slidenum">
              <a:rPr lang="nl-NL"/>
              <a:t>41</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p42:notes"/>
          <p:cNvSpPr>
            <a:spLocks noGrp="1" noRot="1" noChangeAspect="1"/>
          </p:cNvSpPr>
          <p:nvPr>
            <p:ph type="sldImg" idx="2"/>
          </p:nvPr>
        </p:nvSpPr>
        <p:spPr>
          <a:xfrm>
            <a:off x="1371600" y="763588"/>
            <a:ext cx="5026025" cy="376872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50" name="Google Shape;350;p42:notes"/>
          <p:cNvSpPr txBox="1">
            <a:spLocks noGrp="1"/>
          </p:cNvSpPr>
          <p:nvPr>
            <p:ph type="body" idx="1"/>
          </p:nvPr>
        </p:nvSpPr>
        <p:spPr>
          <a:xfrm>
            <a:off x="777875" y="4776788"/>
            <a:ext cx="6215063" cy="4522787"/>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nl-NL"/>
              <a:t>Indexing en slicing van strings make gebruik van rechte haken []. Tussen de haakje wordt de beginpositie, de eindpositie en eventueel ook de stapgrootte opgegeven. Let op de posities beginnen altijd te tellen vanaf 0. Let er ook op dat de opgegeven eindpositie niet wordt meegenomen!</a:t>
            </a:r>
            <a:endParaRPr/>
          </a:p>
        </p:txBody>
      </p:sp>
      <p:sp>
        <p:nvSpPr>
          <p:cNvPr id="351" name="Google Shape;351;p42:notes"/>
          <p:cNvSpPr txBox="1">
            <a:spLocks noGrp="1"/>
          </p:cNvSpPr>
          <p:nvPr>
            <p:ph type="sldNum" idx="12"/>
          </p:nvPr>
        </p:nvSpPr>
        <p:spPr>
          <a:xfrm>
            <a:off x="4398963" y="9555163"/>
            <a:ext cx="3370262" cy="500062"/>
          </a:xfrm>
          <a:prstGeom prst="rect">
            <a:avLst/>
          </a:prstGeom>
          <a:noFill/>
          <a:ln>
            <a:noFill/>
          </a:ln>
        </p:spPr>
        <p:txBody>
          <a:bodyPr spcFirstLastPara="1" wrap="square" lIns="0" tIns="0" rIns="0" bIns="0" anchor="b" anchorCtr="0">
            <a:noAutofit/>
          </a:bodyPr>
          <a:lstStyle/>
          <a:p>
            <a:pPr marL="0" lvl="0" indent="0" algn="r" rtl="0">
              <a:lnSpc>
                <a:spcPct val="93000"/>
              </a:lnSpc>
              <a:spcBef>
                <a:spcPts val="0"/>
              </a:spcBef>
              <a:spcAft>
                <a:spcPts val="0"/>
              </a:spcAft>
              <a:buClr>
                <a:srgbClr val="000000"/>
              </a:buClr>
              <a:buSzPts val="1400"/>
              <a:buFont typeface="Times New Roman"/>
              <a:buNone/>
            </a:pPr>
            <a:fld id="{00000000-1234-1234-1234-123412341234}" type="slidenum">
              <a:rPr lang="nl-NL"/>
              <a:t>42</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p43:notes"/>
          <p:cNvSpPr>
            <a:spLocks noGrp="1" noRot="1" noChangeAspect="1"/>
          </p:cNvSpPr>
          <p:nvPr>
            <p:ph type="sldImg" idx="2"/>
          </p:nvPr>
        </p:nvSpPr>
        <p:spPr>
          <a:xfrm>
            <a:off x="1371600" y="763588"/>
            <a:ext cx="5026025" cy="376872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57" name="Google Shape;357;p43:notes"/>
          <p:cNvSpPr txBox="1">
            <a:spLocks noGrp="1"/>
          </p:cNvSpPr>
          <p:nvPr>
            <p:ph type="body" idx="1"/>
          </p:nvPr>
        </p:nvSpPr>
        <p:spPr>
          <a:xfrm>
            <a:off x="777875" y="4776788"/>
            <a:ext cx="6215063" cy="4522787"/>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nl-NL" sz="1200" b="0" i="1">
                <a:solidFill>
                  <a:srgbClr val="000000"/>
                </a:solidFill>
                <a:latin typeface="Times New Roman"/>
                <a:ea typeface="Times New Roman"/>
                <a:cs typeface="Times New Roman"/>
                <a:sym typeface="Times New Roman"/>
              </a:rPr>
              <a:t>Unicode is een internationale standaard voor de codering van grafische tekens en symbolen in binaire codes, vergelijkbaar met de ASCII-standaard. De standaard voorziet alle tekens en symbolen van alle geschreven talen van een nummer.</a:t>
            </a:r>
            <a:r>
              <a:rPr lang="nl-NL" sz="1200" b="0" i="0">
                <a:solidFill>
                  <a:srgbClr val="000000"/>
                </a:solidFill>
                <a:latin typeface="Times New Roman"/>
                <a:ea typeface="Times New Roman"/>
                <a:cs typeface="Times New Roman"/>
                <a:sym typeface="Times New Roman"/>
              </a:rPr>
              <a:t> uit https://nl.wikipedia.org/wiki/Unicode</a:t>
            </a:r>
            <a:endParaRPr sz="1200" b="0" i="0">
              <a:solidFill>
                <a:srgbClr val="000000"/>
              </a:solidFill>
              <a:latin typeface="Times New Roman"/>
              <a:ea typeface="Times New Roman"/>
              <a:cs typeface="Times New Roman"/>
              <a:sym typeface="Times New Roman"/>
            </a:endParaRPr>
          </a:p>
          <a:p>
            <a:pPr marL="0" lvl="0" indent="0" algn="l" rtl="0">
              <a:spcBef>
                <a:spcPts val="360"/>
              </a:spcBef>
              <a:spcAft>
                <a:spcPts val="0"/>
              </a:spcAft>
              <a:buNone/>
            </a:pPr>
            <a:endParaRPr sz="1200" b="0" i="0">
              <a:solidFill>
                <a:srgbClr val="000000"/>
              </a:solidFill>
              <a:latin typeface="Times New Roman"/>
              <a:ea typeface="Times New Roman"/>
              <a:cs typeface="Times New Roman"/>
              <a:sym typeface="Times New Roman"/>
            </a:endParaRPr>
          </a:p>
          <a:p>
            <a:pPr marL="0" lvl="0" indent="0" algn="l" rtl="0">
              <a:spcBef>
                <a:spcPts val="360"/>
              </a:spcBef>
              <a:spcAft>
                <a:spcPts val="0"/>
              </a:spcAft>
              <a:buNone/>
            </a:pPr>
            <a:r>
              <a:rPr lang="nl-NL" sz="1200" b="0" i="0">
                <a:solidFill>
                  <a:srgbClr val="000000"/>
                </a:solidFill>
                <a:latin typeface="Times New Roman"/>
                <a:ea typeface="Times New Roman"/>
                <a:cs typeface="Times New Roman"/>
                <a:sym typeface="Times New Roman"/>
              </a:rPr>
              <a:t>Er zijn verschillende unicode encodings. Python wertkt</a:t>
            </a:r>
            <a:endParaRPr/>
          </a:p>
        </p:txBody>
      </p:sp>
      <p:sp>
        <p:nvSpPr>
          <p:cNvPr id="358" name="Google Shape;358;p43:notes"/>
          <p:cNvSpPr txBox="1">
            <a:spLocks noGrp="1"/>
          </p:cNvSpPr>
          <p:nvPr>
            <p:ph type="sldNum" idx="12"/>
          </p:nvPr>
        </p:nvSpPr>
        <p:spPr>
          <a:xfrm>
            <a:off x="4398963" y="9555163"/>
            <a:ext cx="3370262" cy="500062"/>
          </a:xfrm>
          <a:prstGeom prst="rect">
            <a:avLst/>
          </a:prstGeom>
          <a:noFill/>
          <a:ln>
            <a:noFill/>
          </a:ln>
        </p:spPr>
        <p:txBody>
          <a:bodyPr spcFirstLastPara="1" wrap="square" lIns="0" tIns="0" rIns="0" bIns="0" anchor="b" anchorCtr="0">
            <a:noAutofit/>
          </a:bodyPr>
          <a:lstStyle/>
          <a:p>
            <a:pPr marL="0" lvl="0" indent="0" algn="r" rtl="0">
              <a:lnSpc>
                <a:spcPct val="93000"/>
              </a:lnSpc>
              <a:spcBef>
                <a:spcPts val="0"/>
              </a:spcBef>
              <a:spcAft>
                <a:spcPts val="0"/>
              </a:spcAft>
              <a:buClr>
                <a:srgbClr val="000000"/>
              </a:buClr>
              <a:buSzPts val="1400"/>
              <a:buFont typeface="Times New Roman"/>
              <a:buNone/>
            </a:pPr>
            <a:fld id="{00000000-1234-1234-1234-123412341234}" type="slidenum">
              <a:rPr lang="nl-NL"/>
              <a:t>43</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p44:notes"/>
          <p:cNvSpPr txBox="1">
            <a:spLocks noGrp="1"/>
          </p:cNvSpPr>
          <p:nvPr>
            <p:ph type="body" idx="1"/>
          </p:nvPr>
        </p:nvSpPr>
        <p:spPr>
          <a:xfrm>
            <a:off x="777875" y="4776788"/>
            <a:ext cx="6215063" cy="4522787"/>
          </a:xfrm>
          <a:prstGeom prst="rect">
            <a:avLst/>
          </a:prstGeom>
        </p:spPr>
        <p:txBody>
          <a:bodyPr spcFirstLastPara="1" wrap="square" lIns="0" tIns="0" rIns="0" bIns="0" anchor="t" anchorCtr="0">
            <a:noAutofit/>
          </a:bodyPr>
          <a:lstStyle/>
          <a:p>
            <a:pPr marL="0" lvl="0" indent="0" algn="l" rtl="0">
              <a:spcBef>
                <a:spcPts val="360"/>
              </a:spcBef>
              <a:spcAft>
                <a:spcPts val="0"/>
              </a:spcAft>
              <a:buNone/>
            </a:pPr>
            <a:endParaRPr/>
          </a:p>
        </p:txBody>
      </p:sp>
      <p:sp>
        <p:nvSpPr>
          <p:cNvPr id="366" name="Google Shape;366;p44:notes"/>
          <p:cNvSpPr>
            <a:spLocks noGrp="1" noRot="1" noChangeAspect="1"/>
          </p:cNvSpPr>
          <p:nvPr>
            <p:ph type="sldImg" idx="2"/>
          </p:nvPr>
        </p:nvSpPr>
        <p:spPr>
          <a:xfrm>
            <a:off x="1371600" y="763588"/>
            <a:ext cx="5026025" cy="37687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p45:notes"/>
          <p:cNvSpPr>
            <a:spLocks noGrp="1" noRot="1" noChangeAspect="1"/>
          </p:cNvSpPr>
          <p:nvPr>
            <p:ph type="sldImg" idx="2"/>
          </p:nvPr>
        </p:nvSpPr>
        <p:spPr>
          <a:xfrm>
            <a:off x="1371600" y="763588"/>
            <a:ext cx="5026025" cy="376872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73" name="Google Shape;373;p45:notes"/>
          <p:cNvSpPr txBox="1">
            <a:spLocks noGrp="1"/>
          </p:cNvSpPr>
          <p:nvPr>
            <p:ph type="body" idx="1"/>
          </p:nvPr>
        </p:nvSpPr>
        <p:spPr>
          <a:xfrm>
            <a:off x="777875" y="4776788"/>
            <a:ext cx="6215063" cy="4522787"/>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nl-NL"/>
              <a:t>Met de if statement kan een keuze worden gemaakt om bepaald opdrachten uit te voeren op basis van een boolean conditie. Als de comditie True is wordt het eertse gedeelte uitgevoerd. Vervolgens wordt mits aanwezig een elif gedeelte uitgevoerd. Ook bij een elif deel wordt een criterium geëvalueerd en allen als de uitkomst True uitgevoerd. Tenslotte wordt het else-gedeelte uitgevoerd als geen van de andere blokken is uitgevoerd.</a:t>
            </a:r>
            <a:endParaRPr/>
          </a:p>
          <a:p>
            <a:pPr marL="0" lvl="0" indent="0" algn="l" rtl="0">
              <a:spcBef>
                <a:spcPts val="360"/>
              </a:spcBef>
              <a:spcAft>
                <a:spcPts val="0"/>
              </a:spcAft>
              <a:buNone/>
            </a:pPr>
            <a:endParaRPr/>
          </a:p>
          <a:p>
            <a:pPr marL="0" lvl="0" indent="0" algn="l" rtl="0">
              <a:spcBef>
                <a:spcPts val="360"/>
              </a:spcBef>
              <a:spcAft>
                <a:spcPts val="0"/>
              </a:spcAft>
              <a:buNone/>
            </a:pPr>
            <a:r>
              <a:rPr lang="nl-NL"/>
              <a:t>Let op dat Python gebruikt maak van de indenting om aan te geven waar een blok code begint en eindigt. Dit is kenmerkend voor Python. Misschien moet je hier even aan wennen als je een andere programmeertaal zoals Java, C#, PHP of javascript gewend bent.</a:t>
            </a:r>
            <a:endParaRPr/>
          </a:p>
          <a:p>
            <a:pPr marL="0" lvl="0" indent="0" algn="l" rtl="0">
              <a:spcBef>
                <a:spcPts val="360"/>
              </a:spcBef>
              <a:spcAft>
                <a:spcPts val="0"/>
              </a:spcAft>
              <a:buNone/>
            </a:pPr>
            <a:endParaRPr/>
          </a:p>
          <a:p>
            <a:pPr marL="0" lvl="0" indent="0" algn="l" rtl="0">
              <a:spcBef>
                <a:spcPts val="360"/>
              </a:spcBef>
              <a:spcAft>
                <a:spcPts val="0"/>
              </a:spcAft>
              <a:buNone/>
            </a:pPr>
            <a:r>
              <a:rPr lang="nl-NL"/>
              <a:t>Volgens de Python Styling Guide (PEP8) moet voor het inspringen 4 spaties worden gebruikt. IDLE en andere editors doen dit automatisch voor je.</a:t>
            </a:r>
            <a:endParaRPr/>
          </a:p>
          <a:p>
            <a:pPr marL="0" lvl="0" indent="0" algn="l" rtl="0">
              <a:spcBef>
                <a:spcPts val="360"/>
              </a:spcBef>
              <a:spcAft>
                <a:spcPts val="0"/>
              </a:spcAft>
              <a:buNone/>
            </a:pPr>
            <a:endParaRPr/>
          </a:p>
          <a:p>
            <a:pPr marL="0" lvl="0" indent="0" algn="l" rtl="0">
              <a:spcBef>
                <a:spcPts val="360"/>
              </a:spcBef>
              <a:spcAft>
                <a:spcPts val="0"/>
              </a:spcAft>
              <a:buNone/>
            </a:pPr>
            <a:r>
              <a:rPr lang="nl-NL"/>
              <a:t>Let ook op dat de if, de elif en de else een dubbele punt hebben aan het eind van de regel. Dit kan je snel vergeten waardoor je weer een syntax error krijgt. Al die punten en komma's. Pfff!</a:t>
            </a:r>
            <a:endParaRPr/>
          </a:p>
        </p:txBody>
      </p:sp>
      <p:sp>
        <p:nvSpPr>
          <p:cNvPr id="374" name="Google Shape;374;p45:notes"/>
          <p:cNvSpPr txBox="1">
            <a:spLocks noGrp="1"/>
          </p:cNvSpPr>
          <p:nvPr>
            <p:ph type="sldNum" idx="12"/>
          </p:nvPr>
        </p:nvSpPr>
        <p:spPr>
          <a:xfrm>
            <a:off x="4398963" y="9555163"/>
            <a:ext cx="3370262" cy="500062"/>
          </a:xfrm>
          <a:prstGeom prst="rect">
            <a:avLst/>
          </a:prstGeom>
          <a:noFill/>
          <a:ln>
            <a:noFill/>
          </a:ln>
        </p:spPr>
        <p:txBody>
          <a:bodyPr spcFirstLastPara="1" wrap="square" lIns="0" tIns="0" rIns="0" bIns="0" anchor="b" anchorCtr="0">
            <a:noAutofit/>
          </a:bodyPr>
          <a:lstStyle/>
          <a:p>
            <a:pPr marL="0" lvl="0" indent="0" algn="r" rtl="0">
              <a:lnSpc>
                <a:spcPct val="93000"/>
              </a:lnSpc>
              <a:spcBef>
                <a:spcPts val="0"/>
              </a:spcBef>
              <a:spcAft>
                <a:spcPts val="0"/>
              </a:spcAft>
              <a:buClr>
                <a:srgbClr val="000000"/>
              </a:buClr>
              <a:buSzPts val="1400"/>
              <a:buFont typeface="Times New Roman"/>
              <a:buNone/>
            </a:pPr>
            <a:fld id="{00000000-1234-1234-1234-123412341234}" type="slidenum">
              <a:rPr lang="nl-NL"/>
              <a:t>45</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p46:notes"/>
          <p:cNvSpPr txBox="1">
            <a:spLocks noGrp="1"/>
          </p:cNvSpPr>
          <p:nvPr>
            <p:ph type="body" idx="1"/>
          </p:nvPr>
        </p:nvSpPr>
        <p:spPr>
          <a:xfrm>
            <a:off x="777875" y="4776788"/>
            <a:ext cx="6215063" cy="4522787"/>
          </a:xfrm>
          <a:prstGeom prst="rect">
            <a:avLst/>
          </a:prstGeom>
        </p:spPr>
        <p:txBody>
          <a:bodyPr spcFirstLastPara="1" wrap="square" lIns="0" tIns="0" rIns="0" bIns="0" anchor="t" anchorCtr="0">
            <a:noAutofit/>
          </a:bodyPr>
          <a:lstStyle/>
          <a:p>
            <a:pPr marL="0" lvl="0" indent="0" algn="l" rtl="0">
              <a:spcBef>
                <a:spcPts val="360"/>
              </a:spcBef>
              <a:spcAft>
                <a:spcPts val="0"/>
              </a:spcAft>
              <a:buNone/>
            </a:pPr>
            <a:endParaRPr/>
          </a:p>
        </p:txBody>
      </p:sp>
      <p:sp>
        <p:nvSpPr>
          <p:cNvPr id="381" name="Google Shape;381;p46:notes"/>
          <p:cNvSpPr>
            <a:spLocks noGrp="1" noRot="1" noChangeAspect="1"/>
          </p:cNvSpPr>
          <p:nvPr>
            <p:ph type="sldImg" idx="2"/>
          </p:nvPr>
        </p:nvSpPr>
        <p:spPr>
          <a:xfrm>
            <a:off x="1371600" y="763588"/>
            <a:ext cx="5026025" cy="37687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p47:notes"/>
          <p:cNvSpPr>
            <a:spLocks noGrp="1" noRot="1" noChangeAspect="1"/>
          </p:cNvSpPr>
          <p:nvPr>
            <p:ph type="sldImg" idx="2"/>
          </p:nvPr>
        </p:nvSpPr>
        <p:spPr>
          <a:xfrm>
            <a:off x="1371600" y="763588"/>
            <a:ext cx="5026025" cy="376872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88" name="Google Shape;388;p47:notes"/>
          <p:cNvSpPr txBox="1">
            <a:spLocks noGrp="1"/>
          </p:cNvSpPr>
          <p:nvPr>
            <p:ph type="body" idx="1"/>
          </p:nvPr>
        </p:nvSpPr>
        <p:spPr>
          <a:xfrm>
            <a:off x="777875" y="4776788"/>
            <a:ext cx="6215063" cy="4522787"/>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nl-NL"/>
              <a:t>Als de conditie om een of andere reden nooit False wordt dan heb je te maken met een oneindige loop. Meestal is dit niet de bedoeling en moet je het programma met kracht stoopen door bijvoorbeeld crtl+C in te typen.</a:t>
            </a:r>
            <a:endParaRPr/>
          </a:p>
        </p:txBody>
      </p:sp>
      <p:sp>
        <p:nvSpPr>
          <p:cNvPr id="389" name="Google Shape;389;p47:notes"/>
          <p:cNvSpPr txBox="1">
            <a:spLocks noGrp="1"/>
          </p:cNvSpPr>
          <p:nvPr>
            <p:ph type="sldNum" idx="12"/>
          </p:nvPr>
        </p:nvSpPr>
        <p:spPr>
          <a:xfrm>
            <a:off x="4398963" y="9555163"/>
            <a:ext cx="3370262" cy="500062"/>
          </a:xfrm>
          <a:prstGeom prst="rect">
            <a:avLst/>
          </a:prstGeom>
          <a:noFill/>
          <a:ln>
            <a:noFill/>
          </a:ln>
        </p:spPr>
        <p:txBody>
          <a:bodyPr spcFirstLastPara="1" wrap="square" lIns="0" tIns="0" rIns="0" bIns="0" anchor="b" anchorCtr="0">
            <a:noAutofit/>
          </a:bodyPr>
          <a:lstStyle/>
          <a:p>
            <a:pPr marL="0" lvl="0" indent="0" algn="r" rtl="0">
              <a:lnSpc>
                <a:spcPct val="93000"/>
              </a:lnSpc>
              <a:spcBef>
                <a:spcPts val="0"/>
              </a:spcBef>
              <a:spcAft>
                <a:spcPts val="0"/>
              </a:spcAft>
              <a:buClr>
                <a:srgbClr val="000000"/>
              </a:buClr>
              <a:buSzPts val="1400"/>
              <a:buFont typeface="Times New Roman"/>
              <a:buNone/>
            </a:pPr>
            <a:fld id="{00000000-1234-1234-1234-123412341234}" type="slidenum">
              <a:rPr lang="nl-NL"/>
              <a:t>47</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p48:notes"/>
          <p:cNvSpPr>
            <a:spLocks noGrp="1" noRot="1" noChangeAspect="1"/>
          </p:cNvSpPr>
          <p:nvPr>
            <p:ph type="sldImg" idx="2"/>
          </p:nvPr>
        </p:nvSpPr>
        <p:spPr>
          <a:xfrm>
            <a:off x="1371600" y="763588"/>
            <a:ext cx="5026025" cy="376872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96" name="Google Shape;396;p48:notes"/>
          <p:cNvSpPr txBox="1">
            <a:spLocks noGrp="1"/>
          </p:cNvSpPr>
          <p:nvPr>
            <p:ph type="body" idx="1"/>
          </p:nvPr>
        </p:nvSpPr>
        <p:spPr>
          <a:xfrm>
            <a:off x="777875" y="4776788"/>
            <a:ext cx="6215063" cy="4522787"/>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nl-NL"/>
              <a:t>Deze for opdracht werkt een lijst van items door. We hebben lijsten nog niet behandeld. Lijsten vormen een essentiële onderdeel van Python. In het bovenstaande voorbeeld wordt eerst een lijst van getallen gebruikt. Daarna een lijst van letters. En tenslotte een lijst van woorden.</a:t>
            </a:r>
            <a:endParaRPr/>
          </a:p>
          <a:p>
            <a:pPr marL="0" lvl="0" indent="0" algn="l" rtl="0">
              <a:spcBef>
                <a:spcPts val="360"/>
              </a:spcBef>
              <a:spcAft>
                <a:spcPts val="0"/>
              </a:spcAft>
              <a:buNone/>
            </a:pPr>
            <a:endParaRPr/>
          </a:p>
          <a:p>
            <a:pPr marL="0" lvl="0" indent="0" algn="l" rtl="0">
              <a:spcBef>
                <a:spcPts val="360"/>
              </a:spcBef>
              <a:spcAft>
                <a:spcPts val="0"/>
              </a:spcAft>
              <a:buNone/>
            </a:pPr>
            <a:r>
              <a:rPr lang="nl-NL"/>
              <a:t>Bij iedere herhaling worden de volgende item uit de lijst genomen en toegekent aan de variabele achter de </a:t>
            </a:r>
            <a:r>
              <a:rPr lang="nl-NL" b="1"/>
              <a:t>for</a:t>
            </a:r>
            <a:r>
              <a:rPr lang="nl-NL"/>
              <a:t> keyword. Hiermee worden alle opdrachten in  het blok uitgevoerd. Vervolgens wordt de volgende item uit de lijst gelezen en wordt opnieuw het blok uitgevoerd. Dit gaat door totdat alle items in de lijst zijn gebruikt.</a:t>
            </a:r>
            <a:endParaRPr/>
          </a:p>
        </p:txBody>
      </p:sp>
      <p:sp>
        <p:nvSpPr>
          <p:cNvPr id="397" name="Google Shape;397;p48:notes"/>
          <p:cNvSpPr txBox="1">
            <a:spLocks noGrp="1"/>
          </p:cNvSpPr>
          <p:nvPr>
            <p:ph type="sldNum" idx="12"/>
          </p:nvPr>
        </p:nvSpPr>
        <p:spPr>
          <a:xfrm>
            <a:off x="4398963" y="9555163"/>
            <a:ext cx="3370262" cy="500062"/>
          </a:xfrm>
          <a:prstGeom prst="rect">
            <a:avLst/>
          </a:prstGeom>
          <a:noFill/>
          <a:ln>
            <a:noFill/>
          </a:ln>
        </p:spPr>
        <p:txBody>
          <a:bodyPr spcFirstLastPara="1" wrap="square" lIns="0" tIns="0" rIns="0" bIns="0" anchor="b" anchorCtr="0">
            <a:noAutofit/>
          </a:bodyPr>
          <a:lstStyle/>
          <a:p>
            <a:pPr marL="0" lvl="0" indent="0" algn="r" rtl="0">
              <a:lnSpc>
                <a:spcPct val="93000"/>
              </a:lnSpc>
              <a:spcBef>
                <a:spcPts val="0"/>
              </a:spcBef>
              <a:spcAft>
                <a:spcPts val="0"/>
              </a:spcAft>
              <a:buClr>
                <a:srgbClr val="000000"/>
              </a:buClr>
              <a:buSzPts val="1400"/>
              <a:buFont typeface="Times New Roman"/>
              <a:buNone/>
            </a:pPr>
            <a:fld id="{00000000-1234-1234-1234-123412341234}" type="slidenum">
              <a:rPr lang="nl-NL"/>
              <a:t>48</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p49:notes"/>
          <p:cNvSpPr>
            <a:spLocks noGrp="1" noRot="1" noChangeAspect="1"/>
          </p:cNvSpPr>
          <p:nvPr>
            <p:ph type="sldImg" idx="2"/>
          </p:nvPr>
        </p:nvSpPr>
        <p:spPr>
          <a:xfrm>
            <a:off x="1371600" y="763588"/>
            <a:ext cx="5026025" cy="376872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04" name="Google Shape;404;p49:notes"/>
          <p:cNvSpPr txBox="1">
            <a:spLocks noGrp="1"/>
          </p:cNvSpPr>
          <p:nvPr>
            <p:ph type="body" idx="1"/>
          </p:nvPr>
        </p:nvSpPr>
        <p:spPr>
          <a:xfrm>
            <a:off x="777875" y="4776788"/>
            <a:ext cx="6215063" cy="4522787"/>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nl-NL"/>
              <a:t>range() is een ingebouwde functie die dus een reeks getallen teruggeeft. Let op dat de opgegeven waarde voor stop niet in de lijst zal voorkomen.</a:t>
            </a:r>
            <a:endParaRPr/>
          </a:p>
          <a:p>
            <a:pPr marL="0" lvl="0" indent="0" algn="l" rtl="0">
              <a:spcBef>
                <a:spcPts val="360"/>
              </a:spcBef>
              <a:spcAft>
                <a:spcPts val="0"/>
              </a:spcAft>
              <a:buNone/>
            </a:pPr>
            <a:endParaRPr/>
          </a:p>
          <a:p>
            <a:pPr marL="0" lvl="0" indent="0" algn="l" rtl="0">
              <a:spcBef>
                <a:spcPts val="360"/>
              </a:spcBef>
              <a:spcAft>
                <a:spcPts val="0"/>
              </a:spcAft>
              <a:buNone/>
            </a:pPr>
            <a:r>
              <a:rPr lang="nl-NL"/>
              <a:t>De range functie is efficient geïmplementeerd als een generator. We zullen hier later meer mee te maken krijgen. De getallen die door de functie range worden gegenereerd worden pas daadwerkelijk gegeneerd op het moment dat het nodig is. In dit geval pas als het volgende getal aan de variabele wordt toegekend. Die is een vorm van "lazy calculation" die preformance en memory load zeer ten goede beinvloeden. Python maakt om deze reden heel veel gebruik van generators.</a:t>
            </a:r>
            <a:endParaRPr/>
          </a:p>
        </p:txBody>
      </p:sp>
      <p:sp>
        <p:nvSpPr>
          <p:cNvPr id="405" name="Google Shape;405;p49:notes"/>
          <p:cNvSpPr txBox="1">
            <a:spLocks noGrp="1"/>
          </p:cNvSpPr>
          <p:nvPr>
            <p:ph type="sldNum" idx="12"/>
          </p:nvPr>
        </p:nvSpPr>
        <p:spPr>
          <a:xfrm>
            <a:off x="4398963" y="9555163"/>
            <a:ext cx="3370262" cy="500062"/>
          </a:xfrm>
          <a:prstGeom prst="rect">
            <a:avLst/>
          </a:prstGeom>
          <a:noFill/>
          <a:ln>
            <a:noFill/>
          </a:ln>
        </p:spPr>
        <p:txBody>
          <a:bodyPr spcFirstLastPara="1" wrap="square" lIns="0" tIns="0" rIns="0" bIns="0" anchor="b" anchorCtr="0">
            <a:noAutofit/>
          </a:bodyPr>
          <a:lstStyle/>
          <a:p>
            <a:pPr marL="0" lvl="0" indent="0" algn="r" rtl="0">
              <a:lnSpc>
                <a:spcPct val="93000"/>
              </a:lnSpc>
              <a:spcBef>
                <a:spcPts val="0"/>
              </a:spcBef>
              <a:spcAft>
                <a:spcPts val="0"/>
              </a:spcAft>
              <a:buClr>
                <a:srgbClr val="000000"/>
              </a:buClr>
              <a:buSzPts val="1400"/>
              <a:buFont typeface="Times New Roman"/>
              <a:buNone/>
            </a:pPr>
            <a:fld id="{00000000-1234-1234-1234-123412341234}" type="slidenum">
              <a:rPr lang="nl-NL"/>
              <a:t>49</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p5:notes"/>
          <p:cNvSpPr>
            <a:spLocks noGrp="1" noRot="1" noChangeAspect="1"/>
          </p:cNvSpPr>
          <p:nvPr>
            <p:ph type="sldImg" idx="2"/>
          </p:nvPr>
        </p:nvSpPr>
        <p:spPr>
          <a:xfrm>
            <a:off x="1371600" y="763588"/>
            <a:ext cx="5026025" cy="376872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6" name="Google Shape;66;p5:notes"/>
          <p:cNvSpPr txBox="1">
            <a:spLocks noGrp="1"/>
          </p:cNvSpPr>
          <p:nvPr>
            <p:ph type="body" idx="1"/>
          </p:nvPr>
        </p:nvSpPr>
        <p:spPr>
          <a:xfrm>
            <a:off x="777875" y="4776788"/>
            <a:ext cx="6215063" cy="4522787"/>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67" name="Google Shape;67;p5:notes"/>
          <p:cNvSpPr txBox="1">
            <a:spLocks noGrp="1"/>
          </p:cNvSpPr>
          <p:nvPr>
            <p:ph type="sldNum" idx="12"/>
          </p:nvPr>
        </p:nvSpPr>
        <p:spPr>
          <a:xfrm>
            <a:off x="4398963" y="9555163"/>
            <a:ext cx="3370262" cy="500062"/>
          </a:xfrm>
          <a:prstGeom prst="rect">
            <a:avLst/>
          </a:prstGeom>
          <a:noFill/>
          <a:ln>
            <a:noFill/>
          </a:ln>
        </p:spPr>
        <p:txBody>
          <a:bodyPr spcFirstLastPara="1" wrap="square" lIns="0" tIns="0" rIns="0" bIns="0" anchor="b" anchorCtr="0">
            <a:noAutofit/>
          </a:bodyPr>
          <a:lstStyle/>
          <a:p>
            <a:pPr marL="0" lvl="0" indent="0" algn="r" rtl="0">
              <a:lnSpc>
                <a:spcPct val="93000"/>
              </a:lnSpc>
              <a:spcBef>
                <a:spcPts val="0"/>
              </a:spcBef>
              <a:spcAft>
                <a:spcPts val="0"/>
              </a:spcAft>
              <a:buClr>
                <a:srgbClr val="000000"/>
              </a:buClr>
              <a:buSzPts val="1400"/>
              <a:buFont typeface="Times New Roman"/>
              <a:buNone/>
            </a:pPr>
            <a:fld id="{00000000-1234-1234-1234-123412341234}" type="slidenum">
              <a:rPr lang="nl-NL"/>
              <a:t>5</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p50:notes"/>
          <p:cNvSpPr txBox="1">
            <a:spLocks noGrp="1"/>
          </p:cNvSpPr>
          <p:nvPr>
            <p:ph type="body" idx="1"/>
          </p:nvPr>
        </p:nvSpPr>
        <p:spPr>
          <a:xfrm>
            <a:off x="777875" y="4776788"/>
            <a:ext cx="6215063" cy="4522787"/>
          </a:xfrm>
          <a:prstGeom prst="rect">
            <a:avLst/>
          </a:prstGeom>
        </p:spPr>
        <p:txBody>
          <a:bodyPr spcFirstLastPara="1" wrap="square" lIns="0" tIns="0" rIns="0" bIns="0" anchor="t" anchorCtr="0">
            <a:noAutofit/>
          </a:bodyPr>
          <a:lstStyle/>
          <a:p>
            <a:pPr marL="0" lvl="0" indent="0" algn="l" rtl="0">
              <a:spcBef>
                <a:spcPts val="360"/>
              </a:spcBef>
              <a:spcAft>
                <a:spcPts val="0"/>
              </a:spcAft>
              <a:buNone/>
            </a:pPr>
            <a:endParaRPr/>
          </a:p>
        </p:txBody>
      </p:sp>
      <p:sp>
        <p:nvSpPr>
          <p:cNvPr id="412" name="Google Shape;412;p50:notes"/>
          <p:cNvSpPr>
            <a:spLocks noGrp="1" noRot="1" noChangeAspect="1"/>
          </p:cNvSpPr>
          <p:nvPr>
            <p:ph type="sldImg" idx="2"/>
          </p:nvPr>
        </p:nvSpPr>
        <p:spPr>
          <a:xfrm>
            <a:off x="1371600" y="763588"/>
            <a:ext cx="5026025" cy="37687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p51:notes"/>
          <p:cNvSpPr>
            <a:spLocks noGrp="1" noRot="1" noChangeAspect="1"/>
          </p:cNvSpPr>
          <p:nvPr>
            <p:ph type="sldImg" idx="2"/>
          </p:nvPr>
        </p:nvSpPr>
        <p:spPr>
          <a:xfrm>
            <a:off x="1371600" y="763588"/>
            <a:ext cx="5026025" cy="376872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19" name="Google Shape;419;p51:notes"/>
          <p:cNvSpPr txBox="1">
            <a:spLocks noGrp="1"/>
          </p:cNvSpPr>
          <p:nvPr>
            <p:ph type="body" idx="1"/>
          </p:nvPr>
        </p:nvSpPr>
        <p:spPr>
          <a:xfrm>
            <a:off x="777875" y="4776788"/>
            <a:ext cx="6215063" cy="4522787"/>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nl-NL"/>
              <a:t>Dit is patroon in Python die vaak wordt gebruikt. Het kan natuurlijk ook anders maar dan heb code nodig. Dit wordt beschouwd als de Pythonic way to go.</a:t>
            </a:r>
            <a:endParaRPr/>
          </a:p>
        </p:txBody>
      </p:sp>
      <p:sp>
        <p:nvSpPr>
          <p:cNvPr id="420" name="Google Shape;420;p51:notes"/>
          <p:cNvSpPr txBox="1">
            <a:spLocks noGrp="1"/>
          </p:cNvSpPr>
          <p:nvPr>
            <p:ph type="sldNum" idx="12"/>
          </p:nvPr>
        </p:nvSpPr>
        <p:spPr>
          <a:xfrm>
            <a:off x="4398963" y="9555163"/>
            <a:ext cx="3370262" cy="500062"/>
          </a:xfrm>
          <a:prstGeom prst="rect">
            <a:avLst/>
          </a:prstGeom>
          <a:noFill/>
          <a:ln>
            <a:noFill/>
          </a:ln>
        </p:spPr>
        <p:txBody>
          <a:bodyPr spcFirstLastPara="1" wrap="square" lIns="0" tIns="0" rIns="0" bIns="0" anchor="b" anchorCtr="0">
            <a:noAutofit/>
          </a:bodyPr>
          <a:lstStyle/>
          <a:p>
            <a:pPr marL="0" lvl="0" indent="0" algn="r" rtl="0">
              <a:lnSpc>
                <a:spcPct val="93000"/>
              </a:lnSpc>
              <a:spcBef>
                <a:spcPts val="0"/>
              </a:spcBef>
              <a:spcAft>
                <a:spcPts val="0"/>
              </a:spcAft>
              <a:buClr>
                <a:srgbClr val="000000"/>
              </a:buClr>
              <a:buSzPts val="1400"/>
              <a:buFont typeface="Times New Roman"/>
              <a:buNone/>
            </a:pPr>
            <a:fld id="{00000000-1234-1234-1234-123412341234}" type="slidenum">
              <a:rPr lang="nl-NL"/>
              <a:t>51</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p52:notes"/>
          <p:cNvSpPr txBox="1">
            <a:spLocks noGrp="1"/>
          </p:cNvSpPr>
          <p:nvPr>
            <p:ph type="body" idx="1"/>
          </p:nvPr>
        </p:nvSpPr>
        <p:spPr>
          <a:xfrm>
            <a:off x="777875" y="4776788"/>
            <a:ext cx="6215063" cy="4522787"/>
          </a:xfrm>
          <a:prstGeom prst="rect">
            <a:avLst/>
          </a:prstGeom>
        </p:spPr>
        <p:txBody>
          <a:bodyPr spcFirstLastPara="1" wrap="square" lIns="0" tIns="0" rIns="0" bIns="0" anchor="t" anchorCtr="0">
            <a:noAutofit/>
          </a:bodyPr>
          <a:lstStyle/>
          <a:p>
            <a:pPr marL="0" lvl="0" indent="0" algn="l" rtl="0">
              <a:spcBef>
                <a:spcPts val="360"/>
              </a:spcBef>
              <a:spcAft>
                <a:spcPts val="0"/>
              </a:spcAft>
              <a:buNone/>
            </a:pPr>
            <a:endParaRPr/>
          </a:p>
        </p:txBody>
      </p:sp>
      <p:sp>
        <p:nvSpPr>
          <p:cNvPr id="427" name="Google Shape;427;p52:notes"/>
          <p:cNvSpPr>
            <a:spLocks noGrp="1" noRot="1" noChangeAspect="1"/>
          </p:cNvSpPr>
          <p:nvPr>
            <p:ph type="sldImg" idx="2"/>
          </p:nvPr>
        </p:nvSpPr>
        <p:spPr>
          <a:xfrm>
            <a:off x="1371600" y="763588"/>
            <a:ext cx="5026025" cy="37687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Google Shape;435;p53:notes"/>
          <p:cNvSpPr txBox="1">
            <a:spLocks noGrp="1"/>
          </p:cNvSpPr>
          <p:nvPr>
            <p:ph type="body" idx="1"/>
          </p:nvPr>
        </p:nvSpPr>
        <p:spPr>
          <a:xfrm>
            <a:off x="777875" y="4776788"/>
            <a:ext cx="6215063" cy="4522787"/>
          </a:xfrm>
          <a:prstGeom prst="rect">
            <a:avLst/>
          </a:prstGeom>
        </p:spPr>
        <p:txBody>
          <a:bodyPr spcFirstLastPara="1" wrap="square" lIns="0" tIns="0" rIns="0" bIns="0" anchor="t" anchorCtr="0">
            <a:noAutofit/>
          </a:bodyPr>
          <a:lstStyle/>
          <a:p>
            <a:pPr marL="0" lvl="0" indent="0" algn="l" rtl="0">
              <a:spcBef>
                <a:spcPts val="360"/>
              </a:spcBef>
              <a:spcAft>
                <a:spcPts val="0"/>
              </a:spcAft>
              <a:buNone/>
            </a:pPr>
            <a:endParaRPr/>
          </a:p>
        </p:txBody>
      </p:sp>
      <p:sp>
        <p:nvSpPr>
          <p:cNvPr id="436" name="Google Shape;436;p53:notes"/>
          <p:cNvSpPr>
            <a:spLocks noGrp="1" noRot="1" noChangeAspect="1"/>
          </p:cNvSpPr>
          <p:nvPr>
            <p:ph type="sldImg" idx="2"/>
          </p:nvPr>
        </p:nvSpPr>
        <p:spPr>
          <a:xfrm>
            <a:off x="1371600" y="763588"/>
            <a:ext cx="5026025" cy="37687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p54:notes"/>
          <p:cNvSpPr txBox="1">
            <a:spLocks noGrp="1"/>
          </p:cNvSpPr>
          <p:nvPr>
            <p:ph type="body" idx="1"/>
          </p:nvPr>
        </p:nvSpPr>
        <p:spPr>
          <a:xfrm>
            <a:off x="777875" y="4776788"/>
            <a:ext cx="6215063" cy="4522787"/>
          </a:xfrm>
          <a:prstGeom prst="rect">
            <a:avLst/>
          </a:prstGeom>
        </p:spPr>
        <p:txBody>
          <a:bodyPr spcFirstLastPara="1" wrap="square" lIns="0" tIns="0" rIns="0" bIns="0" anchor="t" anchorCtr="0">
            <a:noAutofit/>
          </a:bodyPr>
          <a:lstStyle/>
          <a:p>
            <a:pPr marL="0" lvl="0" indent="0" algn="l" rtl="0">
              <a:spcBef>
                <a:spcPts val="360"/>
              </a:spcBef>
              <a:spcAft>
                <a:spcPts val="0"/>
              </a:spcAft>
              <a:buNone/>
            </a:pPr>
            <a:endParaRPr/>
          </a:p>
        </p:txBody>
      </p:sp>
      <p:sp>
        <p:nvSpPr>
          <p:cNvPr id="444" name="Google Shape;444;p54:notes"/>
          <p:cNvSpPr>
            <a:spLocks noGrp="1" noRot="1" noChangeAspect="1"/>
          </p:cNvSpPr>
          <p:nvPr>
            <p:ph type="sldImg" idx="2"/>
          </p:nvPr>
        </p:nvSpPr>
        <p:spPr>
          <a:xfrm>
            <a:off x="1371600" y="763588"/>
            <a:ext cx="5026025" cy="37687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
        <p:cNvGrpSpPr/>
        <p:nvPr/>
      </p:nvGrpSpPr>
      <p:grpSpPr>
        <a:xfrm>
          <a:off x="0" y="0"/>
          <a:ext cx="0" cy="0"/>
          <a:chOff x="0" y="0"/>
          <a:chExt cx="0" cy="0"/>
        </a:xfrm>
      </p:grpSpPr>
      <p:sp>
        <p:nvSpPr>
          <p:cNvPr id="451" name="Google Shape;451;p55:notes"/>
          <p:cNvSpPr>
            <a:spLocks noGrp="1" noRot="1" noChangeAspect="1"/>
          </p:cNvSpPr>
          <p:nvPr>
            <p:ph type="sldImg" idx="2"/>
          </p:nvPr>
        </p:nvSpPr>
        <p:spPr>
          <a:xfrm>
            <a:off x="1371600" y="763588"/>
            <a:ext cx="5026025" cy="376872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52" name="Google Shape;452;p55:notes"/>
          <p:cNvSpPr txBox="1">
            <a:spLocks noGrp="1"/>
          </p:cNvSpPr>
          <p:nvPr>
            <p:ph type="body" idx="1"/>
          </p:nvPr>
        </p:nvSpPr>
        <p:spPr>
          <a:xfrm>
            <a:off x="777875" y="4776788"/>
            <a:ext cx="6215063" cy="4522787"/>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nl-NL"/>
              <a:t>Datastructuren worden gebruikt om gegevens die bijelkaar horen te groeperen. Een lijst van namen. Een opzoektabel. Een deck met kaarten. Datastructuren zijn essentieel bij het werken met gegevens. Een goed gekozen datastructuur kan ervoor zorgen dat het programma dat de gegevens verwerkt eenvoudiger, sneller en efficienter werkt.</a:t>
            </a:r>
            <a:endParaRPr/>
          </a:p>
          <a:p>
            <a:pPr marL="0" lvl="0" indent="0" algn="l" rtl="0">
              <a:spcBef>
                <a:spcPts val="360"/>
              </a:spcBef>
              <a:spcAft>
                <a:spcPts val="0"/>
              </a:spcAft>
              <a:buNone/>
            </a:pPr>
            <a:endParaRPr/>
          </a:p>
          <a:p>
            <a:pPr marL="0" lvl="0" indent="0" algn="l" rtl="0">
              <a:spcBef>
                <a:spcPts val="360"/>
              </a:spcBef>
              <a:spcAft>
                <a:spcPts val="0"/>
              </a:spcAft>
              <a:buNone/>
            </a:pPr>
            <a:r>
              <a:rPr lang="nl-NL"/>
              <a:t>Python staat bekend om de krachtige datastructuren die zijn ingebed in de taal. Nagenoeg alle functies en bibliotheken maken gebruik van deze datastructuren.</a:t>
            </a:r>
            <a:endParaRPr/>
          </a:p>
          <a:p>
            <a:pPr marL="0" lvl="0" indent="0" algn="l" rtl="0">
              <a:spcBef>
                <a:spcPts val="360"/>
              </a:spcBef>
              <a:spcAft>
                <a:spcPts val="0"/>
              </a:spcAft>
              <a:buNone/>
            </a:pPr>
            <a:endParaRPr/>
          </a:p>
          <a:p>
            <a:pPr marL="0" marR="0" lvl="0" indent="0" algn="l" rtl="0">
              <a:lnSpc>
                <a:spcPct val="100000"/>
              </a:lnSpc>
              <a:spcBef>
                <a:spcPts val="360"/>
              </a:spcBef>
              <a:spcAft>
                <a:spcPts val="0"/>
              </a:spcAft>
              <a:buClr>
                <a:srgbClr val="000000"/>
              </a:buClr>
              <a:buSzPts val="1200"/>
              <a:buFont typeface="Times New Roman"/>
              <a:buNone/>
            </a:pPr>
            <a:r>
              <a:rPr lang="nl-NL"/>
              <a:t>Python maakt onderscheid tussen veranderbare (mutable) datastructuren en onveranderbare (immutable) datastructuren. </a:t>
            </a:r>
            <a:endParaRPr/>
          </a:p>
          <a:p>
            <a:pPr marL="0" lvl="0" indent="0" algn="l" rtl="0">
              <a:spcBef>
                <a:spcPts val="360"/>
              </a:spcBef>
              <a:spcAft>
                <a:spcPts val="0"/>
              </a:spcAft>
              <a:buNone/>
            </a:pPr>
            <a:endParaRPr/>
          </a:p>
        </p:txBody>
      </p:sp>
      <p:sp>
        <p:nvSpPr>
          <p:cNvPr id="453" name="Google Shape;453;p55:notes"/>
          <p:cNvSpPr txBox="1">
            <a:spLocks noGrp="1"/>
          </p:cNvSpPr>
          <p:nvPr>
            <p:ph type="sldNum" idx="12"/>
          </p:nvPr>
        </p:nvSpPr>
        <p:spPr>
          <a:xfrm>
            <a:off x="4398963" y="9555163"/>
            <a:ext cx="3370262" cy="500062"/>
          </a:xfrm>
          <a:prstGeom prst="rect">
            <a:avLst/>
          </a:prstGeom>
          <a:noFill/>
          <a:ln>
            <a:noFill/>
          </a:ln>
        </p:spPr>
        <p:txBody>
          <a:bodyPr spcFirstLastPara="1" wrap="square" lIns="0" tIns="0" rIns="0" bIns="0" anchor="b" anchorCtr="0">
            <a:noAutofit/>
          </a:bodyPr>
          <a:lstStyle/>
          <a:p>
            <a:pPr marL="0" lvl="0" indent="0" algn="r" rtl="0">
              <a:lnSpc>
                <a:spcPct val="93000"/>
              </a:lnSpc>
              <a:spcBef>
                <a:spcPts val="0"/>
              </a:spcBef>
              <a:spcAft>
                <a:spcPts val="0"/>
              </a:spcAft>
              <a:buClr>
                <a:srgbClr val="000000"/>
              </a:buClr>
              <a:buSzPts val="1400"/>
              <a:buFont typeface="Times New Roman"/>
              <a:buNone/>
            </a:pPr>
            <a:fld id="{00000000-1234-1234-1234-123412341234}" type="slidenum">
              <a:rPr lang="nl-NL"/>
              <a:t>55</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
        <p:cNvGrpSpPr/>
        <p:nvPr/>
      </p:nvGrpSpPr>
      <p:grpSpPr>
        <a:xfrm>
          <a:off x="0" y="0"/>
          <a:ext cx="0" cy="0"/>
          <a:chOff x="0" y="0"/>
          <a:chExt cx="0" cy="0"/>
        </a:xfrm>
      </p:grpSpPr>
      <p:sp>
        <p:nvSpPr>
          <p:cNvPr id="458" name="Google Shape;458;p56:notes"/>
          <p:cNvSpPr>
            <a:spLocks noGrp="1" noRot="1" noChangeAspect="1"/>
          </p:cNvSpPr>
          <p:nvPr>
            <p:ph type="sldImg" idx="2"/>
          </p:nvPr>
        </p:nvSpPr>
        <p:spPr>
          <a:xfrm>
            <a:off x="1371600" y="763588"/>
            <a:ext cx="5026025" cy="376872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59" name="Google Shape;459;p56:notes"/>
          <p:cNvSpPr txBox="1">
            <a:spLocks noGrp="1"/>
          </p:cNvSpPr>
          <p:nvPr>
            <p:ph type="body" idx="1"/>
          </p:nvPr>
        </p:nvSpPr>
        <p:spPr>
          <a:xfrm>
            <a:off x="777875" y="4776788"/>
            <a:ext cx="6215063" cy="4522787"/>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nl-NL"/>
              <a:t>Een list is een sequence type. Dat houdt in dat er sprake is van een volgorde van de elementen. Er is een eerste en een laatste element. De elementen behouden hun positie in de list en elementen kunnen vaker voorkomen.</a:t>
            </a:r>
            <a:endParaRPr/>
          </a:p>
          <a:p>
            <a:pPr marL="0" lvl="0" indent="0" algn="l" rtl="0">
              <a:spcBef>
                <a:spcPts val="360"/>
              </a:spcBef>
              <a:spcAft>
                <a:spcPts val="0"/>
              </a:spcAft>
              <a:buNone/>
            </a:pPr>
            <a:endParaRPr/>
          </a:p>
          <a:p>
            <a:pPr marL="0" lvl="0" indent="0" algn="l" rtl="0">
              <a:spcBef>
                <a:spcPts val="360"/>
              </a:spcBef>
              <a:spcAft>
                <a:spcPts val="0"/>
              </a:spcAft>
              <a:buNone/>
            </a:pPr>
            <a:r>
              <a:rPr lang="nl-NL"/>
              <a:t>Elementen mogen van iedere type zijn: getallen, strings, of wat dan ook. Met lists van lists kun je twee-dimensionale lijsten opbouwen. De elementen hoeven ook niet allemaal van dezelfde type te zijn. Lists zijn echt heel flexibel.</a:t>
            </a:r>
            <a:endParaRPr/>
          </a:p>
        </p:txBody>
      </p:sp>
      <p:sp>
        <p:nvSpPr>
          <p:cNvPr id="460" name="Google Shape;460;p56:notes"/>
          <p:cNvSpPr txBox="1">
            <a:spLocks noGrp="1"/>
          </p:cNvSpPr>
          <p:nvPr>
            <p:ph type="sldNum" idx="12"/>
          </p:nvPr>
        </p:nvSpPr>
        <p:spPr>
          <a:xfrm>
            <a:off x="4398963" y="9555163"/>
            <a:ext cx="3370262" cy="500062"/>
          </a:xfrm>
          <a:prstGeom prst="rect">
            <a:avLst/>
          </a:prstGeom>
          <a:noFill/>
          <a:ln>
            <a:noFill/>
          </a:ln>
        </p:spPr>
        <p:txBody>
          <a:bodyPr spcFirstLastPara="1" wrap="square" lIns="0" tIns="0" rIns="0" bIns="0" anchor="b" anchorCtr="0">
            <a:noAutofit/>
          </a:bodyPr>
          <a:lstStyle/>
          <a:p>
            <a:pPr marL="0" lvl="0" indent="0" algn="r" rtl="0">
              <a:lnSpc>
                <a:spcPct val="93000"/>
              </a:lnSpc>
              <a:spcBef>
                <a:spcPts val="0"/>
              </a:spcBef>
              <a:spcAft>
                <a:spcPts val="0"/>
              </a:spcAft>
              <a:buClr>
                <a:srgbClr val="000000"/>
              </a:buClr>
              <a:buSzPts val="1400"/>
              <a:buFont typeface="Times New Roman"/>
              <a:buNone/>
            </a:pPr>
            <a:fld id="{00000000-1234-1234-1234-123412341234}" type="slidenum">
              <a:rPr lang="nl-NL"/>
              <a:t>56</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p57:notes"/>
          <p:cNvSpPr>
            <a:spLocks noGrp="1" noRot="1" noChangeAspect="1"/>
          </p:cNvSpPr>
          <p:nvPr>
            <p:ph type="sldImg" idx="2"/>
          </p:nvPr>
        </p:nvSpPr>
        <p:spPr>
          <a:xfrm>
            <a:off x="1371600" y="763588"/>
            <a:ext cx="5026025" cy="376872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67" name="Google Shape;467;p57:notes"/>
          <p:cNvSpPr txBox="1">
            <a:spLocks noGrp="1"/>
          </p:cNvSpPr>
          <p:nvPr>
            <p:ph type="body" idx="1"/>
          </p:nvPr>
        </p:nvSpPr>
        <p:spPr>
          <a:xfrm>
            <a:off x="777875" y="4776788"/>
            <a:ext cx="6215063" cy="4522787"/>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nl-NL"/>
              <a:t>De elementen in een list kunnen ook worden veranderd. De elementen van een tuple niet.</a:t>
            </a:r>
            <a:endParaRPr/>
          </a:p>
          <a:p>
            <a:pPr marL="0" lvl="0" indent="0" algn="l" rtl="0">
              <a:spcBef>
                <a:spcPts val="360"/>
              </a:spcBef>
              <a:spcAft>
                <a:spcPts val="0"/>
              </a:spcAft>
              <a:buNone/>
            </a:pPr>
            <a:endParaRPr/>
          </a:p>
          <a:p>
            <a:pPr marL="0" lvl="0" indent="0" algn="l" rtl="0">
              <a:spcBef>
                <a:spcPts val="360"/>
              </a:spcBef>
              <a:spcAft>
                <a:spcPts val="0"/>
              </a:spcAft>
              <a:buNone/>
            </a:pPr>
            <a:r>
              <a:rPr lang="nl-NL"/>
              <a:t>Het kopiëren van een list kan verrassende resultaten opleveren. Wat is list2 na de volgende opdrachten</a:t>
            </a:r>
            <a:endParaRPr/>
          </a:p>
          <a:p>
            <a:pPr marL="0" lvl="0" indent="0" algn="l" rtl="0">
              <a:spcBef>
                <a:spcPts val="360"/>
              </a:spcBef>
              <a:spcAft>
                <a:spcPts val="0"/>
              </a:spcAft>
              <a:buNone/>
            </a:pPr>
            <a:endParaRPr/>
          </a:p>
          <a:p>
            <a:pPr marL="0" lvl="0" indent="0" algn="l" rtl="0">
              <a:spcBef>
                <a:spcPts val="360"/>
              </a:spcBef>
              <a:spcAft>
                <a:spcPts val="0"/>
              </a:spcAft>
              <a:buNone/>
            </a:pPr>
            <a:r>
              <a:rPr lang="nl-NL" b="1"/>
              <a:t>&gt;&gt;&gt; list1 = [1,2,3]</a:t>
            </a:r>
            <a:endParaRPr/>
          </a:p>
          <a:p>
            <a:pPr marL="0" lvl="0" indent="0" algn="l" rtl="0">
              <a:spcBef>
                <a:spcPts val="360"/>
              </a:spcBef>
              <a:spcAft>
                <a:spcPts val="0"/>
              </a:spcAft>
              <a:buNone/>
            </a:pPr>
            <a:r>
              <a:rPr lang="nl-NL" b="1"/>
              <a:t>&gt;&gt;&gt; list2 = list1</a:t>
            </a:r>
            <a:endParaRPr/>
          </a:p>
          <a:p>
            <a:pPr marL="0" lvl="0" indent="0" algn="l" rtl="0">
              <a:spcBef>
                <a:spcPts val="360"/>
              </a:spcBef>
              <a:spcAft>
                <a:spcPts val="0"/>
              </a:spcAft>
              <a:buNone/>
            </a:pPr>
            <a:r>
              <a:rPr lang="nl-NL" b="1"/>
              <a:t>&gt;&gt;&gt; list1.append(4)</a:t>
            </a:r>
            <a:endParaRPr/>
          </a:p>
          <a:p>
            <a:pPr marL="0" lvl="0" indent="0" algn="l" rtl="0">
              <a:spcBef>
                <a:spcPts val="360"/>
              </a:spcBef>
              <a:spcAft>
                <a:spcPts val="0"/>
              </a:spcAft>
              <a:buNone/>
            </a:pPr>
            <a:endParaRPr b="0"/>
          </a:p>
          <a:p>
            <a:pPr marL="0" lvl="0" indent="0" algn="l" rtl="0">
              <a:spcBef>
                <a:spcPts val="360"/>
              </a:spcBef>
              <a:spcAft>
                <a:spcPts val="0"/>
              </a:spcAft>
              <a:buNone/>
            </a:pPr>
            <a:r>
              <a:rPr lang="nl-NL" b="0"/>
              <a:t>List 2 is ook veranderd. Dit komt omdat de variabelen list1 en list2 na de toewijzing allebei wijzen naar dezelfde geheugen locatie. De verwijzing is gekopieerd niet de inhoud. Het wijzingen van list1 gebeurt in memory en omdat list2 naar het zelfde stukje memort verwijst lijkt die mee te veranderen,</a:t>
            </a:r>
            <a:endParaRPr/>
          </a:p>
          <a:p>
            <a:pPr marL="0" lvl="0" indent="0" algn="l" rtl="0">
              <a:spcBef>
                <a:spcPts val="360"/>
              </a:spcBef>
              <a:spcAft>
                <a:spcPts val="0"/>
              </a:spcAft>
              <a:buNone/>
            </a:pPr>
            <a:endParaRPr b="0"/>
          </a:p>
          <a:p>
            <a:pPr marL="0" lvl="0" indent="0" algn="l" rtl="0">
              <a:spcBef>
                <a:spcPts val="360"/>
              </a:spcBef>
              <a:spcAft>
                <a:spcPts val="0"/>
              </a:spcAft>
              <a:buNone/>
            </a:pPr>
            <a:r>
              <a:rPr lang="nl-NL" b="0"/>
              <a:t>Door eerst een echte kopie te maken gebeurt dit niet:</a:t>
            </a:r>
            <a:endParaRPr/>
          </a:p>
          <a:p>
            <a:pPr marL="0" lvl="0" indent="0" algn="l" rtl="0">
              <a:spcBef>
                <a:spcPts val="360"/>
              </a:spcBef>
              <a:spcAft>
                <a:spcPts val="0"/>
              </a:spcAft>
              <a:buNone/>
            </a:pPr>
            <a:endParaRPr/>
          </a:p>
          <a:p>
            <a:pPr marL="0" lvl="0" indent="0" algn="l" rtl="0">
              <a:spcBef>
                <a:spcPts val="360"/>
              </a:spcBef>
              <a:spcAft>
                <a:spcPts val="0"/>
              </a:spcAft>
              <a:buNone/>
            </a:pPr>
            <a:r>
              <a:rPr lang="nl-NL" b="1"/>
              <a:t>&gt;&gt;&gt; list1 = [1,2,3]</a:t>
            </a:r>
            <a:endParaRPr/>
          </a:p>
          <a:p>
            <a:pPr marL="0" lvl="0" indent="0" algn="l" rtl="0">
              <a:spcBef>
                <a:spcPts val="360"/>
              </a:spcBef>
              <a:spcAft>
                <a:spcPts val="0"/>
              </a:spcAft>
              <a:buNone/>
            </a:pPr>
            <a:r>
              <a:rPr lang="nl-NL" b="1"/>
              <a:t>&gt;&gt;&gt; list2 = list1.copy()</a:t>
            </a:r>
            <a:endParaRPr/>
          </a:p>
          <a:p>
            <a:pPr marL="0" lvl="0" indent="0" algn="l" rtl="0">
              <a:spcBef>
                <a:spcPts val="360"/>
              </a:spcBef>
              <a:spcAft>
                <a:spcPts val="0"/>
              </a:spcAft>
              <a:buNone/>
            </a:pPr>
            <a:r>
              <a:rPr lang="nl-NL" b="1"/>
              <a:t>&gt;&gt;&gt; list1.append(4)</a:t>
            </a:r>
            <a:endParaRPr/>
          </a:p>
          <a:p>
            <a:pPr marL="0" lvl="0" indent="0" algn="l" rtl="0">
              <a:spcBef>
                <a:spcPts val="360"/>
              </a:spcBef>
              <a:spcAft>
                <a:spcPts val="0"/>
              </a:spcAft>
              <a:buNone/>
            </a:pPr>
            <a:endParaRPr b="0"/>
          </a:p>
          <a:p>
            <a:pPr marL="0" lvl="0" indent="0" algn="l" rtl="0">
              <a:spcBef>
                <a:spcPts val="360"/>
              </a:spcBef>
              <a:spcAft>
                <a:spcPts val="0"/>
              </a:spcAft>
              <a:buNone/>
            </a:pPr>
            <a:r>
              <a:rPr lang="nl-NL" b="0"/>
              <a:t>Dit wordt visueel zeer inzichtelijk gemaakt op: http://www.pythontutor.com/visualize.html#mode=edit</a:t>
            </a:r>
            <a:endParaRPr b="0"/>
          </a:p>
          <a:p>
            <a:pPr marL="0" lvl="0" indent="0" algn="l" rtl="0">
              <a:spcBef>
                <a:spcPts val="360"/>
              </a:spcBef>
              <a:spcAft>
                <a:spcPts val="0"/>
              </a:spcAft>
              <a:buNone/>
            </a:pPr>
            <a:endParaRPr b="1"/>
          </a:p>
          <a:p>
            <a:pPr marL="0" lvl="0" indent="0" algn="l" rtl="0">
              <a:spcBef>
                <a:spcPts val="360"/>
              </a:spcBef>
              <a:spcAft>
                <a:spcPts val="0"/>
              </a:spcAft>
              <a:buNone/>
            </a:pPr>
            <a:endParaRPr/>
          </a:p>
        </p:txBody>
      </p:sp>
      <p:sp>
        <p:nvSpPr>
          <p:cNvPr id="468" name="Google Shape;468;p57:notes"/>
          <p:cNvSpPr txBox="1">
            <a:spLocks noGrp="1"/>
          </p:cNvSpPr>
          <p:nvPr>
            <p:ph type="sldNum" idx="12"/>
          </p:nvPr>
        </p:nvSpPr>
        <p:spPr>
          <a:xfrm>
            <a:off x="4398963" y="9555163"/>
            <a:ext cx="3370262" cy="500062"/>
          </a:xfrm>
          <a:prstGeom prst="rect">
            <a:avLst/>
          </a:prstGeom>
          <a:noFill/>
          <a:ln>
            <a:noFill/>
          </a:ln>
        </p:spPr>
        <p:txBody>
          <a:bodyPr spcFirstLastPara="1" wrap="square" lIns="0" tIns="0" rIns="0" bIns="0" anchor="b" anchorCtr="0">
            <a:noAutofit/>
          </a:bodyPr>
          <a:lstStyle/>
          <a:p>
            <a:pPr marL="0" lvl="0" indent="0" algn="r" rtl="0">
              <a:lnSpc>
                <a:spcPct val="93000"/>
              </a:lnSpc>
              <a:spcBef>
                <a:spcPts val="0"/>
              </a:spcBef>
              <a:spcAft>
                <a:spcPts val="0"/>
              </a:spcAft>
              <a:buClr>
                <a:srgbClr val="000000"/>
              </a:buClr>
              <a:buSzPts val="1400"/>
              <a:buFont typeface="Times New Roman"/>
              <a:buNone/>
            </a:pPr>
            <a:fld id="{00000000-1234-1234-1234-123412341234}" type="slidenum">
              <a:rPr lang="nl-NL"/>
              <a:t>57</a:t>
            </a:fld>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p58:notes"/>
          <p:cNvSpPr>
            <a:spLocks noGrp="1" noRot="1" noChangeAspect="1"/>
          </p:cNvSpPr>
          <p:nvPr>
            <p:ph type="sldImg" idx="2"/>
          </p:nvPr>
        </p:nvSpPr>
        <p:spPr>
          <a:xfrm>
            <a:off x="1371600" y="763588"/>
            <a:ext cx="5026025" cy="376872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75" name="Google Shape;475;p58:notes"/>
          <p:cNvSpPr txBox="1">
            <a:spLocks noGrp="1"/>
          </p:cNvSpPr>
          <p:nvPr>
            <p:ph type="body" idx="1"/>
          </p:nvPr>
        </p:nvSpPr>
        <p:spPr>
          <a:xfrm>
            <a:off x="777875" y="4776788"/>
            <a:ext cx="6215063" cy="4522787"/>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endParaRPr b="0"/>
          </a:p>
        </p:txBody>
      </p:sp>
      <p:sp>
        <p:nvSpPr>
          <p:cNvPr id="476" name="Google Shape;476;p58:notes"/>
          <p:cNvSpPr txBox="1">
            <a:spLocks noGrp="1"/>
          </p:cNvSpPr>
          <p:nvPr>
            <p:ph type="sldNum" idx="12"/>
          </p:nvPr>
        </p:nvSpPr>
        <p:spPr>
          <a:xfrm>
            <a:off x="4398963" y="9555163"/>
            <a:ext cx="3370262" cy="500062"/>
          </a:xfrm>
          <a:prstGeom prst="rect">
            <a:avLst/>
          </a:prstGeom>
          <a:noFill/>
          <a:ln>
            <a:noFill/>
          </a:ln>
        </p:spPr>
        <p:txBody>
          <a:bodyPr spcFirstLastPara="1" wrap="square" lIns="0" tIns="0" rIns="0" bIns="0" anchor="b" anchorCtr="0">
            <a:noAutofit/>
          </a:bodyPr>
          <a:lstStyle/>
          <a:p>
            <a:pPr marL="0" lvl="0" indent="0" algn="r" rtl="0">
              <a:lnSpc>
                <a:spcPct val="93000"/>
              </a:lnSpc>
              <a:spcBef>
                <a:spcPts val="0"/>
              </a:spcBef>
              <a:spcAft>
                <a:spcPts val="0"/>
              </a:spcAft>
              <a:buClr>
                <a:srgbClr val="000000"/>
              </a:buClr>
              <a:buSzPts val="1400"/>
              <a:buFont typeface="Times New Roman"/>
              <a:buNone/>
            </a:pPr>
            <a:fld id="{00000000-1234-1234-1234-123412341234}" type="slidenum">
              <a:rPr lang="nl-NL"/>
              <a:t>58</a:t>
            </a:fld>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p59:notes"/>
          <p:cNvSpPr>
            <a:spLocks noGrp="1" noRot="1" noChangeAspect="1"/>
          </p:cNvSpPr>
          <p:nvPr>
            <p:ph type="sldImg" idx="2"/>
          </p:nvPr>
        </p:nvSpPr>
        <p:spPr>
          <a:xfrm>
            <a:off x="1371600" y="763588"/>
            <a:ext cx="5026025" cy="376872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83" name="Google Shape;483;p59:notes"/>
          <p:cNvSpPr txBox="1">
            <a:spLocks noGrp="1"/>
          </p:cNvSpPr>
          <p:nvPr>
            <p:ph type="body" idx="1"/>
          </p:nvPr>
        </p:nvSpPr>
        <p:spPr>
          <a:xfrm>
            <a:off x="777875" y="4776788"/>
            <a:ext cx="6215063" cy="4522787"/>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endParaRPr b="0"/>
          </a:p>
        </p:txBody>
      </p:sp>
      <p:sp>
        <p:nvSpPr>
          <p:cNvPr id="484" name="Google Shape;484;p59:notes"/>
          <p:cNvSpPr txBox="1">
            <a:spLocks noGrp="1"/>
          </p:cNvSpPr>
          <p:nvPr>
            <p:ph type="sldNum" idx="12"/>
          </p:nvPr>
        </p:nvSpPr>
        <p:spPr>
          <a:xfrm>
            <a:off x="4398963" y="9555163"/>
            <a:ext cx="3370262" cy="500062"/>
          </a:xfrm>
          <a:prstGeom prst="rect">
            <a:avLst/>
          </a:prstGeom>
          <a:noFill/>
          <a:ln>
            <a:noFill/>
          </a:ln>
        </p:spPr>
        <p:txBody>
          <a:bodyPr spcFirstLastPara="1" wrap="square" lIns="0" tIns="0" rIns="0" bIns="0" anchor="b" anchorCtr="0">
            <a:noAutofit/>
          </a:bodyPr>
          <a:lstStyle/>
          <a:p>
            <a:pPr marL="0" lvl="0" indent="0" algn="r" rtl="0">
              <a:lnSpc>
                <a:spcPct val="93000"/>
              </a:lnSpc>
              <a:spcBef>
                <a:spcPts val="0"/>
              </a:spcBef>
              <a:spcAft>
                <a:spcPts val="0"/>
              </a:spcAft>
              <a:buClr>
                <a:srgbClr val="000000"/>
              </a:buClr>
              <a:buSzPts val="1400"/>
              <a:buFont typeface="Times New Roman"/>
              <a:buNone/>
            </a:pPr>
            <a:fld id="{00000000-1234-1234-1234-123412341234}" type="slidenum">
              <a:rPr lang="nl-NL"/>
              <a:t>59</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p6:notes"/>
          <p:cNvSpPr txBox="1">
            <a:spLocks noGrp="1"/>
          </p:cNvSpPr>
          <p:nvPr>
            <p:ph type="body" idx="1"/>
          </p:nvPr>
        </p:nvSpPr>
        <p:spPr>
          <a:xfrm>
            <a:off x="777875" y="4776788"/>
            <a:ext cx="6215063" cy="4522787"/>
          </a:xfrm>
          <a:prstGeom prst="rect">
            <a:avLst/>
          </a:prstGeom>
        </p:spPr>
        <p:txBody>
          <a:bodyPr spcFirstLastPara="1" wrap="square" lIns="0" tIns="0" rIns="0" bIns="0" anchor="t" anchorCtr="0">
            <a:noAutofit/>
          </a:bodyPr>
          <a:lstStyle/>
          <a:p>
            <a:pPr marL="0" lvl="0" indent="0" algn="l" rtl="0">
              <a:spcBef>
                <a:spcPts val="360"/>
              </a:spcBef>
              <a:spcAft>
                <a:spcPts val="0"/>
              </a:spcAft>
              <a:buNone/>
            </a:pPr>
            <a:endParaRPr/>
          </a:p>
        </p:txBody>
      </p:sp>
      <p:sp>
        <p:nvSpPr>
          <p:cNvPr id="74" name="Google Shape;74;p6:notes"/>
          <p:cNvSpPr>
            <a:spLocks noGrp="1" noRot="1" noChangeAspect="1"/>
          </p:cNvSpPr>
          <p:nvPr>
            <p:ph type="sldImg" idx="2"/>
          </p:nvPr>
        </p:nvSpPr>
        <p:spPr>
          <a:xfrm>
            <a:off x="1371600" y="763588"/>
            <a:ext cx="5026025" cy="37687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Google Shape;490;p60:notes"/>
          <p:cNvSpPr>
            <a:spLocks noGrp="1" noRot="1" noChangeAspect="1"/>
          </p:cNvSpPr>
          <p:nvPr>
            <p:ph type="sldImg" idx="2"/>
          </p:nvPr>
        </p:nvSpPr>
        <p:spPr>
          <a:xfrm>
            <a:off x="1371600" y="763588"/>
            <a:ext cx="5026025" cy="376872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91" name="Google Shape;491;p60:notes"/>
          <p:cNvSpPr txBox="1">
            <a:spLocks noGrp="1"/>
          </p:cNvSpPr>
          <p:nvPr>
            <p:ph type="body" idx="1"/>
          </p:nvPr>
        </p:nvSpPr>
        <p:spPr>
          <a:xfrm>
            <a:off x="777875" y="4776788"/>
            <a:ext cx="6215063" cy="4522787"/>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492" name="Google Shape;492;p60:notes"/>
          <p:cNvSpPr txBox="1">
            <a:spLocks noGrp="1"/>
          </p:cNvSpPr>
          <p:nvPr>
            <p:ph type="sldNum" idx="12"/>
          </p:nvPr>
        </p:nvSpPr>
        <p:spPr>
          <a:xfrm>
            <a:off x="4398963" y="9555163"/>
            <a:ext cx="3370262" cy="500062"/>
          </a:xfrm>
          <a:prstGeom prst="rect">
            <a:avLst/>
          </a:prstGeom>
          <a:noFill/>
          <a:ln>
            <a:noFill/>
          </a:ln>
        </p:spPr>
        <p:txBody>
          <a:bodyPr spcFirstLastPara="1" wrap="square" lIns="0" tIns="0" rIns="0" bIns="0" anchor="b" anchorCtr="0">
            <a:noAutofit/>
          </a:bodyPr>
          <a:lstStyle/>
          <a:p>
            <a:pPr marL="0" lvl="0" indent="0" algn="r" rtl="0">
              <a:lnSpc>
                <a:spcPct val="93000"/>
              </a:lnSpc>
              <a:spcBef>
                <a:spcPts val="0"/>
              </a:spcBef>
              <a:spcAft>
                <a:spcPts val="0"/>
              </a:spcAft>
              <a:buClr>
                <a:srgbClr val="000000"/>
              </a:buClr>
              <a:buSzPts val="1400"/>
              <a:buFont typeface="Times New Roman"/>
              <a:buNone/>
            </a:pPr>
            <a:fld id="{00000000-1234-1234-1234-123412341234}" type="slidenum">
              <a:rPr lang="nl-NL"/>
              <a:t>60</a:t>
            </a:fld>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
        <p:cNvGrpSpPr/>
        <p:nvPr/>
      </p:nvGrpSpPr>
      <p:grpSpPr>
        <a:xfrm>
          <a:off x="0" y="0"/>
          <a:ext cx="0" cy="0"/>
          <a:chOff x="0" y="0"/>
          <a:chExt cx="0" cy="0"/>
        </a:xfrm>
      </p:grpSpPr>
      <p:sp>
        <p:nvSpPr>
          <p:cNvPr id="498" name="Google Shape;498;p61:notes"/>
          <p:cNvSpPr txBox="1">
            <a:spLocks noGrp="1"/>
          </p:cNvSpPr>
          <p:nvPr>
            <p:ph type="body" idx="1"/>
          </p:nvPr>
        </p:nvSpPr>
        <p:spPr>
          <a:xfrm>
            <a:off x="777875" y="4776788"/>
            <a:ext cx="6215063" cy="4522787"/>
          </a:xfrm>
          <a:prstGeom prst="rect">
            <a:avLst/>
          </a:prstGeom>
        </p:spPr>
        <p:txBody>
          <a:bodyPr spcFirstLastPara="1" wrap="square" lIns="0" tIns="0" rIns="0" bIns="0" anchor="t" anchorCtr="0">
            <a:noAutofit/>
          </a:bodyPr>
          <a:lstStyle/>
          <a:p>
            <a:pPr marL="0" lvl="0" indent="0" algn="l" rtl="0">
              <a:spcBef>
                <a:spcPts val="360"/>
              </a:spcBef>
              <a:spcAft>
                <a:spcPts val="0"/>
              </a:spcAft>
              <a:buNone/>
            </a:pPr>
            <a:endParaRPr/>
          </a:p>
        </p:txBody>
      </p:sp>
      <p:sp>
        <p:nvSpPr>
          <p:cNvPr id="499" name="Google Shape;499;p61:notes"/>
          <p:cNvSpPr>
            <a:spLocks noGrp="1" noRot="1" noChangeAspect="1"/>
          </p:cNvSpPr>
          <p:nvPr>
            <p:ph type="sldImg" idx="2"/>
          </p:nvPr>
        </p:nvSpPr>
        <p:spPr>
          <a:xfrm>
            <a:off x="1371600" y="763588"/>
            <a:ext cx="5026025" cy="37687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Google Shape;505;p62:notes"/>
          <p:cNvSpPr>
            <a:spLocks noGrp="1" noRot="1" noChangeAspect="1"/>
          </p:cNvSpPr>
          <p:nvPr>
            <p:ph type="sldImg" idx="2"/>
          </p:nvPr>
        </p:nvSpPr>
        <p:spPr>
          <a:xfrm>
            <a:off x="1371600" y="763588"/>
            <a:ext cx="5026025" cy="376872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06" name="Google Shape;506;p62:notes"/>
          <p:cNvSpPr txBox="1">
            <a:spLocks noGrp="1"/>
          </p:cNvSpPr>
          <p:nvPr>
            <p:ph type="body" idx="1"/>
          </p:nvPr>
        </p:nvSpPr>
        <p:spPr>
          <a:xfrm>
            <a:off x="777875" y="4776788"/>
            <a:ext cx="6215063" cy="4522787"/>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nl-NL"/>
              <a:t>Een list en een tuple zijn sequence types en de elementen hebben dus een volgorde. Met een index tussen rechte haken kan een element uit de list worden geselecteerd.</a:t>
            </a:r>
            <a:endParaRPr/>
          </a:p>
          <a:p>
            <a:pPr marL="0" lvl="0" indent="0" algn="l" rtl="0">
              <a:spcBef>
                <a:spcPts val="360"/>
              </a:spcBef>
              <a:spcAft>
                <a:spcPts val="0"/>
              </a:spcAft>
              <a:buNone/>
            </a:pPr>
            <a:endParaRPr/>
          </a:p>
          <a:p>
            <a:pPr marL="0" lvl="0" indent="0" algn="l" rtl="0">
              <a:spcBef>
                <a:spcPts val="360"/>
              </a:spcBef>
              <a:spcAft>
                <a:spcPts val="0"/>
              </a:spcAft>
              <a:buNone/>
            </a:pPr>
            <a:r>
              <a:rPr lang="nl-NL"/>
              <a:t>Meerdere element kunnen met een zogenaamde slice worden gespecificeerd. Tussen de rechte haken komen dan een start index, een stop index en eventueel een stapgrootte. Let wel dat ook hier de stop index niet wordt meegenomen in het resultaat.</a:t>
            </a:r>
            <a:endParaRPr/>
          </a:p>
          <a:p>
            <a:pPr marL="0" lvl="0" indent="0" algn="l" rtl="0">
              <a:spcBef>
                <a:spcPts val="360"/>
              </a:spcBef>
              <a:spcAft>
                <a:spcPts val="0"/>
              </a:spcAft>
              <a:buNone/>
            </a:pPr>
            <a:endParaRPr/>
          </a:p>
          <a:p>
            <a:pPr marL="0" lvl="0" indent="0" algn="l" rtl="0">
              <a:spcBef>
                <a:spcPts val="360"/>
              </a:spcBef>
              <a:spcAft>
                <a:spcPts val="0"/>
              </a:spcAft>
              <a:buNone/>
            </a:pPr>
            <a:r>
              <a:rPr lang="nl-NL"/>
              <a:t>Met de functie slice kan ook een slice wordt gespecificeerd en worden toegekend aan een variabele.</a:t>
            </a:r>
            <a:endParaRPr/>
          </a:p>
        </p:txBody>
      </p:sp>
      <p:sp>
        <p:nvSpPr>
          <p:cNvPr id="507" name="Google Shape;507;p62:notes"/>
          <p:cNvSpPr txBox="1">
            <a:spLocks noGrp="1"/>
          </p:cNvSpPr>
          <p:nvPr>
            <p:ph type="sldNum" idx="12"/>
          </p:nvPr>
        </p:nvSpPr>
        <p:spPr>
          <a:xfrm>
            <a:off x="4398963" y="9555163"/>
            <a:ext cx="3370262" cy="500062"/>
          </a:xfrm>
          <a:prstGeom prst="rect">
            <a:avLst/>
          </a:prstGeom>
          <a:noFill/>
          <a:ln>
            <a:noFill/>
          </a:ln>
        </p:spPr>
        <p:txBody>
          <a:bodyPr spcFirstLastPara="1" wrap="square" lIns="0" tIns="0" rIns="0" bIns="0" anchor="b" anchorCtr="0">
            <a:noAutofit/>
          </a:bodyPr>
          <a:lstStyle/>
          <a:p>
            <a:pPr marL="0" lvl="0" indent="0" algn="r" rtl="0">
              <a:lnSpc>
                <a:spcPct val="93000"/>
              </a:lnSpc>
              <a:spcBef>
                <a:spcPts val="0"/>
              </a:spcBef>
              <a:spcAft>
                <a:spcPts val="0"/>
              </a:spcAft>
              <a:buClr>
                <a:srgbClr val="000000"/>
              </a:buClr>
              <a:buSzPts val="1400"/>
              <a:buFont typeface="Times New Roman"/>
              <a:buNone/>
            </a:pPr>
            <a:fld id="{00000000-1234-1234-1234-123412341234}" type="slidenum">
              <a:rPr lang="nl-NL"/>
              <a:t>62</a:t>
            </a:fld>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2"/>
        <p:cNvGrpSpPr/>
        <p:nvPr/>
      </p:nvGrpSpPr>
      <p:grpSpPr>
        <a:xfrm>
          <a:off x="0" y="0"/>
          <a:ext cx="0" cy="0"/>
          <a:chOff x="0" y="0"/>
          <a:chExt cx="0" cy="0"/>
        </a:xfrm>
      </p:grpSpPr>
      <p:sp>
        <p:nvSpPr>
          <p:cNvPr id="513" name="Google Shape;513;p63:notes"/>
          <p:cNvSpPr txBox="1">
            <a:spLocks noGrp="1"/>
          </p:cNvSpPr>
          <p:nvPr>
            <p:ph type="body" idx="1"/>
          </p:nvPr>
        </p:nvSpPr>
        <p:spPr>
          <a:xfrm>
            <a:off x="777875" y="4776788"/>
            <a:ext cx="6215063" cy="4522787"/>
          </a:xfrm>
          <a:prstGeom prst="rect">
            <a:avLst/>
          </a:prstGeom>
        </p:spPr>
        <p:txBody>
          <a:bodyPr spcFirstLastPara="1" wrap="square" lIns="0" tIns="0" rIns="0" bIns="0" anchor="t" anchorCtr="0">
            <a:noAutofit/>
          </a:bodyPr>
          <a:lstStyle/>
          <a:p>
            <a:pPr marL="0" lvl="0" indent="0" algn="l" rtl="0">
              <a:spcBef>
                <a:spcPts val="360"/>
              </a:spcBef>
              <a:spcAft>
                <a:spcPts val="0"/>
              </a:spcAft>
              <a:buNone/>
            </a:pPr>
            <a:endParaRPr/>
          </a:p>
        </p:txBody>
      </p:sp>
      <p:sp>
        <p:nvSpPr>
          <p:cNvPr id="514" name="Google Shape;514;p63:notes"/>
          <p:cNvSpPr>
            <a:spLocks noGrp="1" noRot="1" noChangeAspect="1"/>
          </p:cNvSpPr>
          <p:nvPr>
            <p:ph type="sldImg" idx="2"/>
          </p:nvPr>
        </p:nvSpPr>
        <p:spPr>
          <a:xfrm>
            <a:off x="1371600" y="763588"/>
            <a:ext cx="5026025" cy="37687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9"/>
        <p:cNvGrpSpPr/>
        <p:nvPr/>
      </p:nvGrpSpPr>
      <p:grpSpPr>
        <a:xfrm>
          <a:off x="0" y="0"/>
          <a:ext cx="0" cy="0"/>
          <a:chOff x="0" y="0"/>
          <a:chExt cx="0" cy="0"/>
        </a:xfrm>
      </p:grpSpPr>
      <p:sp>
        <p:nvSpPr>
          <p:cNvPr id="520" name="Google Shape;520;p64:notes"/>
          <p:cNvSpPr>
            <a:spLocks noGrp="1" noRot="1" noChangeAspect="1"/>
          </p:cNvSpPr>
          <p:nvPr>
            <p:ph type="sldImg" idx="2"/>
          </p:nvPr>
        </p:nvSpPr>
        <p:spPr>
          <a:xfrm>
            <a:off x="1371600" y="763588"/>
            <a:ext cx="5026025" cy="376872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21" name="Google Shape;521;p64:notes"/>
          <p:cNvSpPr txBox="1">
            <a:spLocks noGrp="1"/>
          </p:cNvSpPr>
          <p:nvPr>
            <p:ph type="body" idx="1"/>
          </p:nvPr>
        </p:nvSpPr>
        <p:spPr>
          <a:xfrm>
            <a:off x="777875" y="4776788"/>
            <a:ext cx="6215063" cy="4522787"/>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522" name="Google Shape;522;p64:notes"/>
          <p:cNvSpPr txBox="1">
            <a:spLocks noGrp="1"/>
          </p:cNvSpPr>
          <p:nvPr>
            <p:ph type="sldNum" idx="12"/>
          </p:nvPr>
        </p:nvSpPr>
        <p:spPr>
          <a:xfrm>
            <a:off x="4398963" y="9555163"/>
            <a:ext cx="3370262" cy="500062"/>
          </a:xfrm>
          <a:prstGeom prst="rect">
            <a:avLst/>
          </a:prstGeom>
          <a:noFill/>
          <a:ln>
            <a:noFill/>
          </a:ln>
        </p:spPr>
        <p:txBody>
          <a:bodyPr spcFirstLastPara="1" wrap="square" lIns="0" tIns="0" rIns="0" bIns="0" anchor="b" anchorCtr="0">
            <a:noAutofit/>
          </a:bodyPr>
          <a:lstStyle/>
          <a:p>
            <a:pPr marL="0" lvl="0" indent="0" algn="r" rtl="0">
              <a:lnSpc>
                <a:spcPct val="93000"/>
              </a:lnSpc>
              <a:spcBef>
                <a:spcPts val="0"/>
              </a:spcBef>
              <a:spcAft>
                <a:spcPts val="0"/>
              </a:spcAft>
              <a:buClr>
                <a:srgbClr val="000000"/>
              </a:buClr>
              <a:buSzPts val="1400"/>
              <a:buFont typeface="Times New Roman"/>
              <a:buNone/>
            </a:pPr>
            <a:fld id="{00000000-1234-1234-1234-123412341234}" type="slidenum">
              <a:rPr lang="nl-NL"/>
              <a:t>64</a:t>
            </a:fld>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p:cNvGrpSpPr/>
        <p:nvPr/>
      </p:nvGrpSpPr>
      <p:grpSpPr>
        <a:xfrm>
          <a:off x="0" y="0"/>
          <a:ext cx="0" cy="0"/>
          <a:chOff x="0" y="0"/>
          <a:chExt cx="0" cy="0"/>
        </a:xfrm>
      </p:grpSpPr>
      <p:sp>
        <p:nvSpPr>
          <p:cNvPr id="528" name="Google Shape;528;p65:notes"/>
          <p:cNvSpPr>
            <a:spLocks noGrp="1" noRot="1" noChangeAspect="1"/>
          </p:cNvSpPr>
          <p:nvPr>
            <p:ph type="sldImg" idx="2"/>
          </p:nvPr>
        </p:nvSpPr>
        <p:spPr>
          <a:xfrm>
            <a:off x="1371600" y="763588"/>
            <a:ext cx="5026025" cy="376872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29" name="Google Shape;529;p65:notes"/>
          <p:cNvSpPr txBox="1">
            <a:spLocks noGrp="1"/>
          </p:cNvSpPr>
          <p:nvPr>
            <p:ph type="body" idx="1"/>
          </p:nvPr>
        </p:nvSpPr>
        <p:spPr>
          <a:xfrm>
            <a:off x="777875" y="4776788"/>
            <a:ext cx="6215063" cy="4522787"/>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nl-NL"/>
              <a:t>De methode split() kan ook als argument waarop gesplit moet worden. Default is dat whitespace maar iets anders can natuurlijk ook. Een csv bestand zou bijvoorbeeld gelezen kunnen worden en de regel worden gesplit op een komma. Dit zal zeker mogelijk zijn maar er zijn veel betere mogelijkheid beschikbaar om een csv bestand te lezen.</a:t>
            </a:r>
            <a:endParaRPr/>
          </a:p>
          <a:p>
            <a:pPr marL="0" lvl="0" indent="0" algn="l" rtl="0">
              <a:spcBef>
                <a:spcPts val="360"/>
              </a:spcBef>
              <a:spcAft>
                <a:spcPts val="0"/>
              </a:spcAft>
              <a:buNone/>
            </a:pPr>
            <a:endParaRPr/>
          </a:p>
          <a:p>
            <a:pPr marL="0" lvl="0" indent="0" algn="l" rtl="0">
              <a:spcBef>
                <a:spcPts val="360"/>
              </a:spcBef>
              <a:spcAft>
                <a:spcPts val="0"/>
              </a:spcAft>
              <a:buNone/>
            </a:pPr>
            <a:r>
              <a:rPr lang="nl-NL"/>
              <a:t>Let wel dat join een sequence van strings verwacht. Met de map() functie is hier wel wat aan te doen maar daarover later meer:</a:t>
            </a:r>
            <a:endParaRPr/>
          </a:p>
          <a:p>
            <a:pPr marL="0" lvl="0" indent="0" algn="l" rtl="0">
              <a:spcBef>
                <a:spcPts val="360"/>
              </a:spcBef>
              <a:spcAft>
                <a:spcPts val="0"/>
              </a:spcAft>
              <a:buNone/>
            </a:pPr>
            <a:endParaRPr/>
          </a:p>
          <a:p>
            <a:pPr marL="0" lvl="0" indent="0" algn="l" rtl="0">
              <a:spcBef>
                <a:spcPts val="360"/>
              </a:spcBef>
              <a:spcAft>
                <a:spcPts val="0"/>
              </a:spcAft>
              <a:buNone/>
            </a:pPr>
            <a:r>
              <a:rPr lang="nl-NL" b="1"/>
              <a:t>&gt;&gt;&gt; '_'.join( map(str, getallen) )</a:t>
            </a:r>
            <a:endParaRPr/>
          </a:p>
          <a:p>
            <a:pPr marL="0" lvl="0" indent="0" algn="l" rtl="0">
              <a:spcBef>
                <a:spcPts val="360"/>
              </a:spcBef>
              <a:spcAft>
                <a:spcPts val="0"/>
              </a:spcAft>
              <a:buNone/>
            </a:pPr>
            <a:endParaRPr b="1"/>
          </a:p>
        </p:txBody>
      </p:sp>
      <p:sp>
        <p:nvSpPr>
          <p:cNvPr id="530" name="Google Shape;530;p65:notes"/>
          <p:cNvSpPr txBox="1">
            <a:spLocks noGrp="1"/>
          </p:cNvSpPr>
          <p:nvPr>
            <p:ph type="sldNum" idx="12"/>
          </p:nvPr>
        </p:nvSpPr>
        <p:spPr>
          <a:xfrm>
            <a:off x="4398963" y="9555163"/>
            <a:ext cx="3370262" cy="500062"/>
          </a:xfrm>
          <a:prstGeom prst="rect">
            <a:avLst/>
          </a:prstGeom>
          <a:noFill/>
          <a:ln>
            <a:noFill/>
          </a:ln>
        </p:spPr>
        <p:txBody>
          <a:bodyPr spcFirstLastPara="1" wrap="square" lIns="0" tIns="0" rIns="0" bIns="0" anchor="b" anchorCtr="0">
            <a:noAutofit/>
          </a:bodyPr>
          <a:lstStyle/>
          <a:p>
            <a:pPr marL="0" lvl="0" indent="0" algn="r" rtl="0">
              <a:lnSpc>
                <a:spcPct val="93000"/>
              </a:lnSpc>
              <a:spcBef>
                <a:spcPts val="0"/>
              </a:spcBef>
              <a:spcAft>
                <a:spcPts val="0"/>
              </a:spcAft>
              <a:buClr>
                <a:srgbClr val="000000"/>
              </a:buClr>
              <a:buSzPts val="1400"/>
              <a:buFont typeface="Times New Roman"/>
              <a:buNone/>
            </a:pPr>
            <a:fld id="{00000000-1234-1234-1234-123412341234}" type="slidenum">
              <a:rPr lang="nl-NL"/>
              <a:t>65</a:t>
            </a:fld>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5"/>
        <p:cNvGrpSpPr/>
        <p:nvPr/>
      </p:nvGrpSpPr>
      <p:grpSpPr>
        <a:xfrm>
          <a:off x="0" y="0"/>
          <a:ext cx="0" cy="0"/>
          <a:chOff x="0" y="0"/>
          <a:chExt cx="0" cy="0"/>
        </a:xfrm>
      </p:grpSpPr>
      <p:sp>
        <p:nvSpPr>
          <p:cNvPr id="536" name="Google Shape;536;p66:notes"/>
          <p:cNvSpPr>
            <a:spLocks noGrp="1" noRot="1" noChangeAspect="1"/>
          </p:cNvSpPr>
          <p:nvPr>
            <p:ph type="sldImg" idx="2"/>
          </p:nvPr>
        </p:nvSpPr>
        <p:spPr>
          <a:xfrm>
            <a:off x="1371600" y="763588"/>
            <a:ext cx="5026025" cy="376872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37" name="Google Shape;537;p66:notes"/>
          <p:cNvSpPr txBox="1">
            <a:spLocks noGrp="1"/>
          </p:cNvSpPr>
          <p:nvPr>
            <p:ph type="body" idx="1"/>
          </p:nvPr>
        </p:nvSpPr>
        <p:spPr>
          <a:xfrm>
            <a:off x="777875" y="4776788"/>
            <a:ext cx="6215063" cy="4522787"/>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nl-NL"/>
              <a:t>Elementen komen in een set altijd maar één keer voor. Ieder element is dus uniek. Het zit in de set of het zit er niet in. Van een list en set maken is een goede manier om de unieke elementen van een list te bepalen.</a:t>
            </a:r>
            <a:endParaRPr/>
          </a:p>
          <a:p>
            <a:pPr marL="0" lvl="0" indent="0" algn="l" rtl="0">
              <a:spcBef>
                <a:spcPts val="360"/>
              </a:spcBef>
              <a:spcAft>
                <a:spcPts val="0"/>
              </a:spcAft>
              <a:buNone/>
            </a:pPr>
            <a:endParaRPr/>
          </a:p>
          <a:p>
            <a:pPr marL="0" lvl="0" indent="0" algn="l" rtl="0">
              <a:spcBef>
                <a:spcPts val="360"/>
              </a:spcBef>
              <a:spcAft>
                <a:spcPts val="0"/>
              </a:spcAft>
              <a:buNone/>
            </a:pPr>
            <a:r>
              <a:rPr lang="nl-NL" b="1"/>
              <a:t>&gt;&gt;&gt; getallen = [1, 4, 2, 6, 2, 5, 1]</a:t>
            </a:r>
            <a:endParaRPr/>
          </a:p>
          <a:p>
            <a:pPr marL="0" lvl="0" indent="0" algn="l" rtl="0">
              <a:spcBef>
                <a:spcPts val="360"/>
              </a:spcBef>
              <a:spcAft>
                <a:spcPts val="0"/>
              </a:spcAft>
              <a:buNone/>
            </a:pPr>
            <a:r>
              <a:rPr lang="nl-NL" b="1"/>
              <a:t>&gt;&gt;&gt; unieke_getallen = set( getallen )	# {1, 4, 2, 6, 5}</a:t>
            </a:r>
            <a:endParaRPr/>
          </a:p>
          <a:p>
            <a:pPr marL="0" lvl="0" indent="0" algn="l" rtl="0">
              <a:spcBef>
                <a:spcPts val="360"/>
              </a:spcBef>
              <a:spcAft>
                <a:spcPts val="0"/>
              </a:spcAft>
              <a:buNone/>
            </a:pPr>
            <a:endParaRPr/>
          </a:p>
          <a:p>
            <a:pPr marL="0" lvl="0" indent="0" algn="l" rtl="0">
              <a:spcBef>
                <a:spcPts val="360"/>
              </a:spcBef>
              <a:spcAft>
                <a:spcPts val="0"/>
              </a:spcAft>
              <a:buNone/>
            </a:pPr>
            <a:r>
              <a:rPr lang="nl-NL"/>
              <a:t>Sets worden met name gebruikt in combinatie met de </a:t>
            </a:r>
            <a:r>
              <a:rPr lang="nl-NL" b="1"/>
              <a:t>in</a:t>
            </a:r>
            <a:r>
              <a:rPr lang="nl-NL"/>
              <a:t> operator. Dit werkt bij een set vele malen sneller dan bij het opzoeken van een element in een een list of een tuple. </a:t>
            </a:r>
            <a:endParaRPr/>
          </a:p>
          <a:p>
            <a:pPr marL="0" lvl="0" indent="0" algn="l" rtl="0">
              <a:spcBef>
                <a:spcPts val="360"/>
              </a:spcBef>
              <a:spcAft>
                <a:spcPts val="0"/>
              </a:spcAft>
              <a:buNone/>
            </a:pPr>
            <a:endParaRPr/>
          </a:p>
          <a:p>
            <a:pPr marL="0" lvl="0" indent="0" algn="l" rtl="0">
              <a:spcBef>
                <a:spcPts val="360"/>
              </a:spcBef>
              <a:spcAft>
                <a:spcPts val="0"/>
              </a:spcAft>
              <a:buNone/>
            </a:pPr>
            <a:r>
              <a:rPr lang="nl-NL"/>
              <a:t>De volgorde van de elementen is ongedefinieerd, al kan het er soms op lijken dat de element op een bepaald manier zijn gesorteerd. Die is echt toeval en wordt aan de Python engine overgelaten. Volgende keer kan het anders zijn. Als je de elementen gesorteerd wilt hebben kan je de built-in functie sorted()</a:t>
            </a:r>
            <a:endParaRPr/>
          </a:p>
          <a:p>
            <a:pPr marL="0" lvl="0" indent="0" algn="l" rtl="0">
              <a:spcBef>
                <a:spcPts val="360"/>
              </a:spcBef>
              <a:spcAft>
                <a:spcPts val="0"/>
              </a:spcAft>
              <a:buNone/>
            </a:pPr>
            <a:r>
              <a:rPr lang="nl-NL"/>
              <a:t>gebruiken om een gesorteerde list van de elementen te krijgen.</a:t>
            </a:r>
            <a:endParaRPr/>
          </a:p>
          <a:p>
            <a:pPr marL="0" lvl="0" indent="0" algn="l" rtl="0">
              <a:spcBef>
                <a:spcPts val="360"/>
              </a:spcBef>
              <a:spcAft>
                <a:spcPts val="0"/>
              </a:spcAft>
              <a:buNone/>
            </a:pPr>
            <a:endParaRPr/>
          </a:p>
          <a:p>
            <a:pPr marL="0" lvl="0" indent="0" algn="l" rtl="0">
              <a:spcBef>
                <a:spcPts val="360"/>
              </a:spcBef>
              <a:spcAft>
                <a:spcPts val="0"/>
              </a:spcAft>
              <a:buNone/>
            </a:pPr>
            <a:r>
              <a:rPr lang="nl-NL" b="1"/>
              <a:t>&gt;&gt;&gt; s = {1,4,6,9,2}</a:t>
            </a:r>
            <a:endParaRPr/>
          </a:p>
          <a:p>
            <a:pPr marL="0" lvl="0" indent="0" algn="l" rtl="0">
              <a:spcBef>
                <a:spcPts val="360"/>
              </a:spcBef>
              <a:spcAft>
                <a:spcPts val="0"/>
              </a:spcAft>
              <a:buNone/>
            </a:pPr>
            <a:r>
              <a:rPr lang="nl-NL" b="1"/>
              <a:t>&gt;&gt;&gt; print( sorted(s) )</a:t>
            </a:r>
            <a:endParaRPr/>
          </a:p>
          <a:p>
            <a:pPr marL="0" lvl="0" indent="0" algn="l" rtl="0">
              <a:spcBef>
                <a:spcPts val="360"/>
              </a:spcBef>
              <a:spcAft>
                <a:spcPts val="0"/>
              </a:spcAft>
              <a:buNone/>
            </a:pPr>
            <a:endParaRPr b="0"/>
          </a:p>
          <a:p>
            <a:pPr marL="0" lvl="0" indent="0" algn="l" rtl="0">
              <a:spcBef>
                <a:spcPts val="360"/>
              </a:spcBef>
              <a:spcAft>
                <a:spcPts val="0"/>
              </a:spcAft>
              <a:buNone/>
            </a:pPr>
            <a:endParaRPr b="0"/>
          </a:p>
        </p:txBody>
      </p:sp>
      <p:sp>
        <p:nvSpPr>
          <p:cNvPr id="538" name="Google Shape;538;p66:notes"/>
          <p:cNvSpPr txBox="1">
            <a:spLocks noGrp="1"/>
          </p:cNvSpPr>
          <p:nvPr>
            <p:ph type="sldNum" idx="12"/>
          </p:nvPr>
        </p:nvSpPr>
        <p:spPr>
          <a:xfrm>
            <a:off x="4398963" y="9555163"/>
            <a:ext cx="3370262" cy="500062"/>
          </a:xfrm>
          <a:prstGeom prst="rect">
            <a:avLst/>
          </a:prstGeom>
          <a:noFill/>
          <a:ln>
            <a:noFill/>
          </a:ln>
        </p:spPr>
        <p:txBody>
          <a:bodyPr spcFirstLastPara="1" wrap="square" lIns="0" tIns="0" rIns="0" bIns="0" anchor="b" anchorCtr="0">
            <a:noAutofit/>
          </a:bodyPr>
          <a:lstStyle/>
          <a:p>
            <a:pPr marL="0" lvl="0" indent="0" algn="r" rtl="0">
              <a:lnSpc>
                <a:spcPct val="93000"/>
              </a:lnSpc>
              <a:spcBef>
                <a:spcPts val="0"/>
              </a:spcBef>
              <a:spcAft>
                <a:spcPts val="0"/>
              </a:spcAft>
              <a:buClr>
                <a:srgbClr val="000000"/>
              </a:buClr>
              <a:buSzPts val="1400"/>
              <a:buFont typeface="Times New Roman"/>
              <a:buNone/>
            </a:pPr>
            <a:fld id="{00000000-1234-1234-1234-123412341234}" type="slidenum">
              <a:rPr lang="nl-NL"/>
              <a:t>66</a:t>
            </a:fld>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
        <p:cNvGrpSpPr/>
        <p:nvPr/>
      </p:nvGrpSpPr>
      <p:grpSpPr>
        <a:xfrm>
          <a:off x="0" y="0"/>
          <a:ext cx="0" cy="0"/>
          <a:chOff x="0" y="0"/>
          <a:chExt cx="0" cy="0"/>
        </a:xfrm>
      </p:grpSpPr>
      <p:sp>
        <p:nvSpPr>
          <p:cNvPr id="545" name="Google Shape;545;p67:notes"/>
          <p:cNvSpPr>
            <a:spLocks noGrp="1" noRot="1" noChangeAspect="1"/>
          </p:cNvSpPr>
          <p:nvPr>
            <p:ph type="sldImg" idx="2"/>
          </p:nvPr>
        </p:nvSpPr>
        <p:spPr>
          <a:xfrm>
            <a:off x="1371600" y="763588"/>
            <a:ext cx="5026025" cy="376872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46" name="Google Shape;546;p67:notes"/>
          <p:cNvSpPr txBox="1">
            <a:spLocks noGrp="1"/>
          </p:cNvSpPr>
          <p:nvPr>
            <p:ph type="body" idx="1"/>
          </p:nvPr>
        </p:nvSpPr>
        <p:spPr>
          <a:xfrm>
            <a:off x="777875" y="4776788"/>
            <a:ext cx="6215063" cy="4522787"/>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nl-NL" b="0"/>
              <a:t>Sets zijn gebaseerd op verzamelingenleer. Zo kun je de doorsnede van twee verzamelingen bepalen, oftewel welke elementen zitten in beide verzamelingen. Of de vereniging van twee verzameling met elementen die in een van de verzamelingen of beide voorkomen.</a:t>
            </a:r>
            <a:endParaRPr/>
          </a:p>
          <a:p>
            <a:pPr marL="0" lvl="0" indent="0" algn="l" rtl="0">
              <a:spcBef>
                <a:spcPts val="360"/>
              </a:spcBef>
              <a:spcAft>
                <a:spcPts val="0"/>
              </a:spcAft>
              <a:buNone/>
            </a:pPr>
            <a:endParaRPr b="0"/>
          </a:p>
          <a:p>
            <a:pPr marL="0" lvl="0" indent="0" algn="l" rtl="0">
              <a:spcBef>
                <a:spcPts val="360"/>
              </a:spcBef>
              <a:spcAft>
                <a:spcPts val="0"/>
              </a:spcAft>
              <a:buNone/>
            </a:pPr>
            <a:r>
              <a:rPr lang="nl-NL" b="0"/>
              <a:t>Diverse van de methodes die betrekking hebben op een set zijn ook uit te voeren met operatoren:</a:t>
            </a:r>
            <a:endParaRPr/>
          </a:p>
          <a:p>
            <a:pPr marL="0" lvl="0" indent="0" algn="l" rtl="0">
              <a:spcBef>
                <a:spcPts val="360"/>
              </a:spcBef>
              <a:spcAft>
                <a:spcPts val="0"/>
              </a:spcAft>
              <a:buNone/>
            </a:pPr>
            <a:endParaRPr b="0"/>
          </a:p>
          <a:p>
            <a:pPr marL="0" lvl="0" indent="0" algn="l" rtl="0">
              <a:spcBef>
                <a:spcPts val="360"/>
              </a:spcBef>
              <a:spcAft>
                <a:spcPts val="0"/>
              </a:spcAft>
              <a:buNone/>
            </a:pPr>
            <a:r>
              <a:rPr lang="nl-NL" sz="1200" b="1" i="0" u="none" strike="noStrike">
                <a:solidFill>
                  <a:srgbClr val="000000"/>
                </a:solidFill>
                <a:latin typeface="Times New Roman"/>
                <a:ea typeface="Times New Roman"/>
                <a:cs typeface="Times New Roman"/>
                <a:sym typeface="Times New Roman"/>
              </a:rPr>
              <a:t>	&amp;	intersection()</a:t>
            </a:r>
            <a:endParaRPr/>
          </a:p>
          <a:p>
            <a:pPr marL="0" lvl="0" indent="0" algn="l" rtl="0">
              <a:spcBef>
                <a:spcPts val="360"/>
              </a:spcBef>
              <a:spcAft>
                <a:spcPts val="0"/>
              </a:spcAft>
              <a:buNone/>
            </a:pPr>
            <a:r>
              <a:rPr lang="nl-NL" sz="1200" b="1" i="0" u="none" strike="noStrike">
                <a:solidFill>
                  <a:srgbClr val="000000"/>
                </a:solidFill>
                <a:latin typeface="Times New Roman"/>
                <a:ea typeface="Times New Roman"/>
                <a:cs typeface="Times New Roman"/>
                <a:sym typeface="Times New Roman"/>
              </a:rPr>
              <a:t>	|	union()</a:t>
            </a:r>
            <a:endParaRPr/>
          </a:p>
          <a:p>
            <a:pPr marL="0" lvl="0" indent="0" algn="l" rtl="0">
              <a:spcBef>
                <a:spcPts val="360"/>
              </a:spcBef>
              <a:spcAft>
                <a:spcPts val="0"/>
              </a:spcAft>
              <a:buNone/>
            </a:pPr>
            <a:r>
              <a:rPr lang="nl-NL" sz="1200" b="1" i="0" u="none" strike="noStrike">
                <a:solidFill>
                  <a:srgbClr val="000000"/>
                </a:solidFill>
                <a:latin typeface="Times New Roman"/>
                <a:ea typeface="Times New Roman"/>
                <a:cs typeface="Times New Roman"/>
                <a:sym typeface="Times New Roman"/>
              </a:rPr>
              <a:t>	-	difference()</a:t>
            </a:r>
            <a:endParaRPr/>
          </a:p>
          <a:p>
            <a:pPr marL="0" lvl="0" indent="0" algn="l" rtl="0">
              <a:spcBef>
                <a:spcPts val="360"/>
              </a:spcBef>
              <a:spcAft>
                <a:spcPts val="0"/>
              </a:spcAft>
              <a:buNone/>
            </a:pPr>
            <a:r>
              <a:rPr lang="nl-NL" sz="1200" b="1" i="0" u="none" strike="noStrike">
                <a:solidFill>
                  <a:srgbClr val="000000"/>
                </a:solidFill>
                <a:latin typeface="Times New Roman"/>
                <a:ea typeface="Times New Roman"/>
                <a:cs typeface="Times New Roman"/>
                <a:sym typeface="Times New Roman"/>
              </a:rPr>
              <a:t>	&gt;	issuperset()</a:t>
            </a:r>
            <a:endParaRPr/>
          </a:p>
          <a:p>
            <a:pPr marL="0" lvl="0" indent="0" algn="l" rtl="0">
              <a:spcBef>
                <a:spcPts val="360"/>
              </a:spcBef>
              <a:spcAft>
                <a:spcPts val="0"/>
              </a:spcAft>
              <a:buNone/>
            </a:pPr>
            <a:r>
              <a:rPr lang="nl-NL" sz="1200" b="1" i="0" u="none" strike="noStrike">
                <a:solidFill>
                  <a:srgbClr val="000000"/>
                </a:solidFill>
                <a:latin typeface="Times New Roman"/>
                <a:ea typeface="Times New Roman"/>
                <a:cs typeface="Times New Roman"/>
                <a:sym typeface="Times New Roman"/>
              </a:rPr>
              <a:t>	&lt;	issubset()</a:t>
            </a:r>
            <a:endParaRPr/>
          </a:p>
          <a:p>
            <a:pPr marL="0" lvl="0" indent="0" algn="l" rtl="0">
              <a:spcBef>
                <a:spcPts val="360"/>
              </a:spcBef>
              <a:spcAft>
                <a:spcPts val="0"/>
              </a:spcAft>
              <a:buNone/>
            </a:pPr>
            <a:r>
              <a:rPr lang="nl-NL" sz="1200" b="0" i="0" u="none" strike="noStrike">
                <a:solidFill>
                  <a:srgbClr val="000000"/>
                </a:solidFill>
                <a:latin typeface="Times New Roman"/>
                <a:ea typeface="Times New Roman"/>
                <a:cs typeface="Times New Roman"/>
                <a:sym typeface="Times New Roman"/>
              </a:rPr>
              <a:t>	</a:t>
            </a:r>
            <a:endParaRPr/>
          </a:p>
          <a:p>
            <a:pPr marL="0" lvl="0" indent="0" algn="l" rtl="0">
              <a:spcBef>
                <a:spcPts val="360"/>
              </a:spcBef>
              <a:spcAft>
                <a:spcPts val="0"/>
              </a:spcAft>
              <a:buNone/>
            </a:pPr>
            <a:endParaRPr b="0"/>
          </a:p>
        </p:txBody>
      </p:sp>
      <p:sp>
        <p:nvSpPr>
          <p:cNvPr id="547" name="Google Shape;547;p67:notes"/>
          <p:cNvSpPr txBox="1">
            <a:spLocks noGrp="1"/>
          </p:cNvSpPr>
          <p:nvPr>
            <p:ph type="sldNum" idx="12"/>
          </p:nvPr>
        </p:nvSpPr>
        <p:spPr>
          <a:xfrm>
            <a:off x="4398963" y="9555163"/>
            <a:ext cx="3370262" cy="500062"/>
          </a:xfrm>
          <a:prstGeom prst="rect">
            <a:avLst/>
          </a:prstGeom>
          <a:noFill/>
          <a:ln>
            <a:noFill/>
          </a:ln>
        </p:spPr>
        <p:txBody>
          <a:bodyPr spcFirstLastPara="1" wrap="square" lIns="0" tIns="0" rIns="0" bIns="0" anchor="b" anchorCtr="0">
            <a:noAutofit/>
          </a:bodyPr>
          <a:lstStyle/>
          <a:p>
            <a:pPr marL="0" lvl="0" indent="0" algn="r" rtl="0">
              <a:lnSpc>
                <a:spcPct val="93000"/>
              </a:lnSpc>
              <a:spcBef>
                <a:spcPts val="0"/>
              </a:spcBef>
              <a:spcAft>
                <a:spcPts val="0"/>
              </a:spcAft>
              <a:buClr>
                <a:srgbClr val="000000"/>
              </a:buClr>
              <a:buSzPts val="1400"/>
              <a:buFont typeface="Times New Roman"/>
              <a:buNone/>
            </a:pPr>
            <a:fld id="{00000000-1234-1234-1234-123412341234}" type="slidenum">
              <a:rPr lang="nl-NL"/>
              <a:t>67</a:t>
            </a:fld>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2"/>
        <p:cNvGrpSpPr/>
        <p:nvPr/>
      </p:nvGrpSpPr>
      <p:grpSpPr>
        <a:xfrm>
          <a:off x="0" y="0"/>
          <a:ext cx="0" cy="0"/>
          <a:chOff x="0" y="0"/>
          <a:chExt cx="0" cy="0"/>
        </a:xfrm>
      </p:grpSpPr>
      <p:sp>
        <p:nvSpPr>
          <p:cNvPr id="553" name="Google Shape;553;p68:notes"/>
          <p:cNvSpPr txBox="1">
            <a:spLocks noGrp="1"/>
          </p:cNvSpPr>
          <p:nvPr>
            <p:ph type="body" idx="1"/>
          </p:nvPr>
        </p:nvSpPr>
        <p:spPr>
          <a:xfrm>
            <a:off x="777875" y="4776788"/>
            <a:ext cx="6215063" cy="4522787"/>
          </a:xfrm>
          <a:prstGeom prst="rect">
            <a:avLst/>
          </a:prstGeom>
        </p:spPr>
        <p:txBody>
          <a:bodyPr spcFirstLastPara="1" wrap="square" lIns="0" tIns="0" rIns="0" bIns="0" anchor="t" anchorCtr="0">
            <a:noAutofit/>
          </a:bodyPr>
          <a:lstStyle/>
          <a:p>
            <a:pPr marL="0" lvl="0" indent="0" algn="l" rtl="0">
              <a:spcBef>
                <a:spcPts val="360"/>
              </a:spcBef>
              <a:spcAft>
                <a:spcPts val="0"/>
              </a:spcAft>
              <a:buNone/>
            </a:pPr>
            <a:endParaRPr/>
          </a:p>
        </p:txBody>
      </p:sp>
      <p:sp>
        <p:nvSpPr>
          <p:cNvPr id="554" name="Google Shape;554;p68:notes"/>
          <p:cNvSpPr>
            <a:spLocks noGrp="1" noRot="1" noChangeAspect="1"/>
          </p:cNvSpPr>
          <p:nvPr>
            <p:ph type="sldImg" idx="2"/>
          </p:nvPr>
        </p:nvSpPr>
        <p:spPr>
          <a:xfrm>
            <a:off x="1371600" y="763588"/>
            <a:ext cx="5026025" cy="37687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Google Shape;560;p69:notes"/>
          <p:cNvSpPr txBox="1">
            <a:spLocks noGrp="1"/>
          </p:cNvSpPr>
          <p:nvPr>
            <p:ph type="body" idx="1"/>
          </p:nvPr>
        </p:nvSpPr>
        <p:spPr>
          <a:xfrm>
            <a:off x="777875" y="4776788"/>
            <a:ext cx="6215063" cy="4522787"/>
          </a:xfrm>
          <a:prstGeom prst="rect">
            <a:avLst/>
          </a:prstGeom>
        </p:spPr>
        <p:txBody>
          <a:bodyPr spcFirstLastPara="1" wrap="square" lIns="0" tIns="0" rIns="0" bIns="0" anchor="t" anchorCtr="0">
            <a:noAutofit/>
          </a:bodyPr>
          <a:lstStyle/>
          <a:p>
            <a:pPr marL="0" lvl="0" indent="0" algn="l" rtl="0">
              <a:spcBef>
                <a:spcPts val="360"/>
              </a:spcBef>
              <a:spcAft>
                <a:spcPts val="0"/>
              </a:spcAft>
              <a:buNone/>
            </a:pPr>
            <a:endParaRPr/>
          </a:p>
        </p:txBody>
      </p:sp>
      <p:sp>
        <p:nvSpPr>
          <p:cNvPr id="561" name="Google Shape;561;p69:notes"/>
          <p:cNvSpPr>
            <a:spLocks noGrp="1" noRot="1" noChangeAspect="1"/>
          </p:cNvSpPr>
          <p:nvPr>
            <p:ph type="sldImg" idx="2"/>
          </p:nvPr>
        </p:nvSpPr>
        <p:spPr>
          <a:xfrm>
            <a:off x="1371600" y="763588"/>
            <a:ext cx="5026025" cy="37687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p7:notes"/>
          <p:cNvSpPr txBox="1">
            <a:spLocks noGrp="1"/>
          </p:cNvSpPr>
          <p:nvPr>
            <p:ph type="body" idx="1"/>
          </p:nvPr>
        </p:nvSpPr>
        <p:spPr>
          <a:xfrm>
            <a:off x="777875" y="4776788"/>
            <a:ext cx="6215063" cy="4522787"/>
          </a:xfrm>
          <a:prstGeom prst="rect">
            <a:avLst/>
          </a:prstGeom>
        </p:spPr>
        <p:txBody>
          <a:bodyPr spcFirstLastPara="1" wrap="square" lIns="0" tIns="0" rIns="0" bIns="0" anchor="t" anchorCtr="0">
            <a:noAutofit/>
          </a:bodyPr>
          <a:lstStyle/>
          <a:p>
            <a:pPr marL="0" lvl="0" indent="0" algn="l" rtl="0">
              <a:spcBef>
                <a:spcPts val="360"/>
              </a:spcBef>
              <a:spcAft>
                <a:spcPts val="0"/>
              </a:spcAft>
              <a:buNone/>
            </a:pPr>
            <a:endParaRPr/>
          </a:p>
        </p:txBody>
      </p:sp>
      <p:sp>
        <p:nvSpPr>
          <p:cNvPr id="80" name="Google Shape;80;p7:notes"/>
          <p:cNvSpPr>
            <a:spLocks noGrp="1" noRot="1" noChangeAspect="1"/>
          </p:cNvSpPr>
          <p:nvPr>
            <p:ph type="sldImg" idx="2"/>
          </p:nvPr>
        </p:nvSpPr>
        <p:spPr>
          <a:xfrm>
            <a:off x="1371600" y="763588"/>
            <a:ext cx="5026025" cy="37687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6"/>
        <p:cNvGrpSpPr/>
        <p:nvPr/>
      </p:nvGrpSpPr>
      <p:grpSpPr>
        <a:xfrm>
          <a:off x="0" y="0"/>
          <a:ext cx="0" cy="0"/>
          <a:chOff x="0" y="0"/>
          <a:chExt cx="0" cy="0"/>
        </a:xfrm>
      </p:grpSpPr>
      <p:sp>
        <p:nvSpPr>
          <p:cNvPr id="567" name="Google Shape;567;p70:notes"/>
          <p:cNvSpPr txBox="1">
            <a:spLocks noGrp="1"/>
          </p:cNvSpPr>
          <p:nvPr>
            <p:ph type="body" idx="1"/>
          </p:nvPr>
        </p:nvSpPr>
        <p:spPr>
          <a:xfrm>
            <a:off x="777875" y="4776788"/>
            <a:ext cx="6215063" cy="4522787"/>
          </a:xfrm>
          <a:prstGeom prst="rect">
            <a:avLst/>
          </a:prstGeom>
        </p:spPr>
        <p:txBody>
          <a:bodyPr spcFirstLastPara="1" wrap="square" lIns="0" tIns="0" rIns="0" bIns="0" anchor="t" anchorCtr="0">
            <a:noAutofit/>
          </a:bodyPr>
          <a:lstStyle/>
          <a:p>
            <a:pPr marL="0" lvl="0" indent="0" algn="l" rtl="0">
              <a:spcBef>
                <a:spcPts val="360"/>
              </a:spcBef>
              <a:spcAft>
                <a:spcPts val="0"/>
              </a:spcAft>
              <a:buNone/>
            </a:pPr>
            <a:endParaRPr/>
          </a:p>
        </p:txBody>
      </p:sp>
      <p:sp>
        <p:nvSpPr>
          <p:cNvPr id="568" name="Google Shape;568;p70:notes"/>
          <p:cNvSpPr>
            <a:spLocks noGrp="1" noRot="1" noChangeAspect="1"/>
          </p:cNvSpPr>
          <p:nvPr>
            <p:ph type="sldImg" idx="2"/>
          </p:nvPr>
        </p:nvSpPr>
        <p:spPr>
          <a:xfrm>
            <a:off x="1371600" y="763588"/>
            <a:ext cx="5026025" cy="37687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3"/>
        <p:cNvGrpSpPr/>
        <p:nvPr/>
      </p:nvGrpSpPr>
      <p:grpSpPr>
        <a:xfrm>
          <a:off x="0" y="0"/>
          <a:ext cx="0" cy="0"/>
          <a:chOff x="0" y="0"/>
          <a:chExt cx="0" cy="0"/>
        </a:xfrm>
      </p:grpSpPr>
      <p:sp>
        <p:nvSpPr>
          <p:cNvPr id="574" name="Google Shape;574;p71:notes"/>
          <p:cNvSpPr txBox="1">
            <a:spLocks noGrp="1"/>
          </p:cNvSpPr>
          <p:nvPr>
            <p:ph type="body" idx="1"/>
          </p:nvPr>
        </p:nvSpPr>
        <p:spPr>
          <a:xfrm>
            <a:off x="777875" y="4776788"/>
            <a:ext cx="6215063" cy="4522787"/>
          </a:xfrm>
          <a:prstGeom prst="rect">
            <a:avLst/>
          </a:prstGeom>
        </p:spPr>
        <p:txBody>
          <a:bodyPr spcFirstLastPara="1" wrap="square" lIns="0" tIns="0" rIns="0" bIns="0" anchor="t" anchorCtr="0">
            <a:noAutofit/>
          </a:bodyPr>
          <a:lstStyle/>
          <a:p>
            <a:pPr marL="0" lvl="0" indent="0" algn="l" rtl="0">
              <a:spcBef>
                <a:spcPts val="360"/>
              </a:spcBef>
              <a:spcAft>
                <a:spcPts val="0"/>
              </a:spcAft>
              <a:buNone/>
            </a:pPr>
            <a:endParaRPr/>
          </a:p>
        </p:txBody>
      </p:sp>
      <p:sp>
        <p:nvSpPr>
          <p:cNvPr id="575" name="Google Shape;575;p71:notes"/>
          <p:cNvSpPr>
            <a:spLocks noGrp="1" noRot="1" noChangeAspect="1"/>
          </p:cNvSpPr>
          <p:nvPr>
            <p:ph type="sldImg" idx="2"/>
          </p:nvPr>
        </p:nvSpPr>
        <p:spPr>
          <a:xfrm>
            <a:off x="1371600" y="763588"/>
            <a:ext cx="5026025" cy="37687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1"/>
        <p:cNvGrpSpPr/>
        <p:nvPr/>
      </p:nvGrpSpPr>
      <p:grpSpPr>
        <a:xfrm>
          <a:off x="0" y="0"/>
          <a:ext cx="0" cy="0"/>
          <a:chOff x="0" y="0"/>
          <a:chExt cx="0" cy="0"/>
        </a:xfrm>
      </p:grpSpPr>
      <p:sp>
        <p:nvSpPr>
          <p:cNvPr id="582" name="Google Shape;582;p72:notes"/>
          <p:cNvSpPr txBox="1">
            <a:spLocks noGrp="1"/>
          </p:cNvSpPr>
          <p:nvPr>
            <p:ph type="body" idx="1"/>
          </p:nvPr>
        </p:nvSpPr>
        <p:spPr>
          <a:xfrm>
            <a:off x="777875" y="4776788"/>
            <a:ext cx="6215063" cy="4522787"/>
          </a:xfrm>
          <a:prstGeom prst="rect">
            <a:avLst/>
          </a:prstGeom>
        </p:spPr>
        <p:txBody>
          <a:bodyPr spcFirstLastPara="1" wrap="square" lIns="0" tIns="0" rIns="0" bIns="0" anchor="t" anchorCtr="0">
            <a:noAutofit/>
          </a:bodyPr>
          <a:lstStyle/>
          <a:p>
            <a:pPr marL="0" lvl="0" indent="0" algn="l" rtl="0">
              <a:spcBef>
                <a:spcPts val="360"/>
              </a:spcBef>
              <a:spcAft>
                <a:spcPts val="0"/>
              </a:spcAft>
              <a:buNone/>
            </a:pPr>
            <a:endParaRPr/>
          </a:p>
        </p:txBody>
      </p:sp>
      <p:sp>
        <p:nvSpPr>
          <p:cNvPr id="583" name="Google Shape;583;p72:notes"/>
          <p:cNvSpPr>
            <a:spLocks noGrp="1" noRot="1" noChangeAspect="1"/>
          </p:cNvSpPr>
          <p:nvPr>
            <p:ph type="sldImg" idx="2"/>
          </p:nvPr>
        </p:nvSpPr>
        <p:spPr>
          <a:xfrm>
            <a:off x="1371600" y="763588"/>
            <a:ext cx="5026025" cy="37687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8"/>
        <p:cNvGrpSpPr/>
        <p:nvPr/>
      </p:nvGrpSpPr>
      <p:grpSpPr>
        <a:xfrm>
          <a:off x="0" y="0"/>
          <a:ext cx="0" cy="0"/>
          <a:chOff x="0" y="0"/>
          <a:chExt cx="0" cy="0"/>
        </a:xfrm>
      </p:grpSpPr>
      <p:sp>
        <p:nvSpPr>
          <p:cNvPr id="589" name="Google Shape;589;p73:notes"/>
          <p:cNvSpPr txBox="1">
            <a:spLocks noGrp="1"/>
          </p:cNvSpPr>
          <p:nvPr>
            <p:ph type="body" idx="1"/>
          </p:nvPr>
        </p:nvSpPr>
        <p:spPr>
          <a:xfrm>
            <a:off x="777875" y="4776788"/>
            <a:ext cx="6215063" cy="4522787"/>
          </a:xfrm>
          <a:prstGeom prst="rect">
            <a:avLst/>
          </a:prstGeom>
        </p:spPr>
        <p:txBody>
          <a:bodyPr spcFirstLastPara="1" wrap="square" lIns="0" tIns="0" rIns="0" bIns="0" anchor="t" anchorCtr="0">
            <a:noAutofit/>
          </a:bodyPr>
          <a:lstStyle/>
          <a:p>
            <a:pPr marL="0" lvl="0" indent="0" algn="l" rtl="0">
              <a:spcBef>
                <a:spcPts val="360"/>
              </a:spcBef>
              <a:spcAft>
                <a:spcPts val="0"/>
              </a:spcAft>
              <a:buNone/>
            </a:pPr>
            <a:endParaRPr/>
          </a:p>
        </p:txBody>
      </p:sp>
      <p:sp>
        <p:nvSpPr>
          <p:cNvPr id="590" name="Google Shape;590;p73:notes"/>
          <p:cNvSpPr>
            <a:spLocks noGrp="1" noRot="1" noChangeAspect="1"/>
          </p:cNvSpPr>
          <p:nvPr>
            <p:ph type="sldImg" idx="2"/>
          </p:nvPr>
        </p:nvSpPr>
        <p:spPr>
          <a:xfrm>
            <a:off x="1371600" y="763588"/>
            <a:ext cx="5026025" cy="37687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Google Shape;596;p74:notes"/>
          <p:cNvSpPr txBox="1">
            <a:spLocks noGrp="1"/>
          </p:cNvSpPr>
          <p:nvPr>
            <p:ph type="body" idx="1"/>
          </p:nvPr>
        </p:nvSpPr>
        <p:spPr>
          <a:xfrm>
            <a:off x="777875" y="4776788"/>
            <a:ext cx="6215063" cy="4522787"/>
          </a:xfrm>
          <a:prstGeom prst="rect">
            <a:avLst/>
          </a:prstGeom>
        </p:spPr>
        <p:txBody>
          <a:bodyPr spcFirstLastPara="1" wrap="square" lIns="0" tIns="0" rIns="0" bIns="0" anchor="t" anchorCtr="0">
            <a:noAutofit/>
          </a:bodyPr>
          <a:lstStyle/>
          <a:p>
            <a:pPr marL="0" lvl="0" indent="0" algn="l" rtl="0">
              <a:spcBef>
                <a:spcPts val="360"/>
              </a:spcBef>
              <a:spcAft>
                <a:spcPts val="0"/>
              </a:spcAft>
              <a:buNone/>
            </a:pPr>
            <a:endParaRPr/>
          </a:p>
        </p:txBody>
      </p:sp>
      <p:sp>
        <p:nvSpPr>
          <p:cNvPr id="597" name="Google Shape;597;p74:notes"/>
          <p:cNvSpPr>
            <a:spLocks noGrp="1" noRot="1" noChangeAspect="1"/>
          </p:cNvSpPr>
          <p:nvPr>
            <p:ph type="sldImg" idx="2"/>
          </p:nvPr>
        </p:nvSpPr>
        <p:spPr>
          <a:xfrm>
            <a:off x="1371600" y="763588"/>
            <a:ext cx="5026025" cy="37687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2"/>
        <p:cNvGrpSpPr/>
        <p:nvPr/>
      </p:nvGrpSpPr>
      <p:grpSpPr>
        <a:xfrm>
          <a:off x="0" y="0"/>
          <a:ext cx="0" cy="0"/>
          <a:chOff x="0" y="0"/>
          <a:chExt cx="0" cy="0"/>
        </a:xfrm>
      </p:grpSpPr>
      <p:sp>
        <p:nvSpPr>
          <p:cNvPr id="603" name="Google Shape;603;p75:notes"/>
          <p:cNvSpPr txBox="1">
            <a:spLocks noGrp="1"/>
          </p:cNvSpPr>
          <p:nvPr>
            <p:ph type="body" idx="1"/>
          </p:nvPr>
        </p:nvSpPr>
        <p:spPr>
          <a:xfrm>
            <a:off x="777875" y="4776788"/>
            <a:ext cx="6215063" cy="4522787"/>
          </a:xfrm>
          <a:prstGeom prst="rect">
            <a:avLst/>
          </a:prstGeom>
        </p:spPr>
        <p:txBody>
          <a:bodyPr spcFirstLastPara="1" wrap="square" lIns="0" tIns="0" rIns="0" bIns="0" anchor="t" anchorCtr="0">
            <a:noAutofit/>
          </a:bodyPr>
          <a:lstStyle/>
          <a:p>
            <a:pPr marL="0" lvl="0" indent="0" algn="l" rtl="0">
              <a:spcBef>
                <a:spcPts val="360"/>
              </a:spcBef>
              <a:spcAft>
                <a:spcPts val="0"/>
              </a:spcAft>
              <a:buNone/>
            </a:pPr>
            <a:endParaRPr/>
          </a:p>
        </p:txBody>
      </p:sp>
      <p:sp>
        <p:nvSpPr>
          <p:cNvPr id="604" name="Google Shape;604;p75:notes"/>
          <p:cNvSpPr>
            <a:spLocks noGrp="1" noRot="1" noChangeAspect="1"/>
          </p:cNvSpPr>
          <p:nvPr>
            <p:ph type="sldImg" idx="2"/>
          </p:nvPr>
        </p:nvSpPr>
        <p:spPr>
          <a:xfrm>
            <a:off x="1371600" y="763588"/>
            <a:ext cx="5026025" cy="37687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9"/>
        <p:cNvGrpSpPr/>
        <p:nvPr/>
      </p:nvGrpSpPr>
      <p:grpSpPr>
        <a:xfrm>
          <a:off x="0" y="0"/>
          <a:ext cx="0" cy="0"/>
          <a:chOff x="0" y="0"/>
          <a:chExt cx="0" cy="0"/>
        </a:xfrm>
      </p:grpSpPr>
      <p:sp>
        <p:nvSpPr>
          <p:cNvPr id="610" name="Google Shape;610;p76:notes"/>
          <p:cNvSpPr txBox="1">
            <a:spLocks noGrp="1"/>
          </p:cNvSpPr>
          <p:nvPr>
            <p:ph type="body" idx="1"/>
          </p:nvPr>
        </p:nvSpPr>
        <p:spPr>
          <a:xfrm>
            <a:off x="777875" y="4776788"/>
            <a:ext cx="6215063" cy="4522787"/>
          </a:xfrm>
          <a:prstGeom prst="rect">
            <a:avLst/>
          </a:prstGeom>
        </p:spPr>
        <p:txBody>
          <a:bodyPr spcFirstLastPara="1" wrap="square" lIns="0" tIns="0" rIns="0" bIns="0" anchor="t" anchorCtr="0">
            <a:noAutofit/>
          </a:bodyPr>
          <a:lstStyle/>
          <a:p>
            <a:pPr marL="0" lvl="0" indent="0" algn="l" rtl="0">
              <a:spcBef>
                <a:spcPts val="360"/>
              </a:spcBef>
              <a:spcAft>
                <a:spcPts val="0"/>
              </a:spcAft>
              <a:buNone/>
            </a:pPr>
            <a:endParaRPr/>
          </a:p>
        </p:txBody>
      </p:sp>
      <p:sp>
        <p:nvSpPr>
          <p:cNvPr id="611" name="Google Shape;611;p76:notes"/>
          <p:cNvSpPr>
            <a:spLocks noGrp="1" noRot="1" noChangeAspect="1"/>
          </p:cNvSpPr>
          <p:nvPr>
            <p:ph type="sldImg" idx="2"/>
          </p:nvPr>
        </p:nvSpPr>
        <p:spPr>
          <a:xfrm>
            <a:off x="1371600" y="763588"/>
            <a:ext cx="5026025" cy="37687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6"/>
        <p:cNvGrpSpPr/>
        <p:nvPr/>
      </p:nvGrpSpPr>
      <p:grpSpPr>
        <a:xfrm>
          <a:off x="0" y="0"/>
          <a:ext cx="0" cy="0"/>
          <a:chOff x="0" y="0"/>
          <a:chExt cx="0" cy="0"/>
        </a:xfrm>
      </p:grpSpPr>
      <p:sp>
        <p:nvSpPr>
          <p:cNvPr id="617" name="Google Shape;617;p77:notes"/>
          <p:cNvSpPr txBox="1">
            <a:spLocks noGrp="1"/>
          </p:cNvSpPr>
          <p:nvPr>
            <p:ph type="body" idx="1"/>
          </p:nvPr>
        </p:nvSpPr>
        <p:spPr>
          <a:xfrm>
            <a:off x="777875" y="4776788"/>
            <a:ext cx="6215063" cy="4522787"/>
          </a:xfrm>
          <a:prstGeom prst="rect">
            <a:avLst/>
          </a:prstGeom>
        </p:spPr>
        <p:txBody>
          <a:bodyPr spcFirstLastPara="1" wrap="square" lIns="0" tIns="0" rIns="0" bIns="0" anchor="t" anchorCtr="0">
            <a:noAutofit/>
          </a:bodyPr>
          <a:lstStyle/>
          <a:p>
            <a:pPr marL="0" lvl="0" indent="0" algn="l" rtl="0">
              <a:spcBef>
                <a:spcPts val="360"/>
              </a:spcBef>
              <a:spcAft>
                <a:spcPts val="0"/>
              </a:spcAft>
              <a:buNone/>
            </a:pPr>
            <a:endParaRPr/>
          </a:p>
        </p:txBody>
      </p:sp>
      <p:sp>
        <p:nvSpPr>
          <p:cNvPr id="618" name="Google Shape;618;p77:notes"/>
          <p:cNvSpPr>
            <a:spLocks noGrp="1" noRot="1" noChangeAspect="1"/>
          </p:cNvSpPr>
          <p:nvPr>
            <p:ph type="sldImg" idx="2"/>
          </p:nvPr>
        </p:nvSpPr>
        <p:spPr>
          <a:xfrm>
            <a:off x="1371600" y="763588"/>
            <a:ext cx="5026025" cy="37687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3"/>
        <p:cNvGrpSpPr/>
        <p:nvPr/>
      </p:nvGrpSpPr>
      <p:grpSpPr>
        <a:xfrm>
          <a:off x="0" y="0"/>
          <a:ext cx="0" cy="0"/>
          <a:chOff x="0" y="0"/>
          <a:chExt cx="0" cy="0"/>
        </a:xfrm>
      </p:grpSpPr>
      <p:sp>
        <p:nvSpPr>
          <p:cNvPr id="624" name="Google Shape;624;p78:notes"/>
          <p:cNvSpPr txBox="1">
            <a:spLocks noGrp="1"/>
          </p:cNvSpPr>
          <p:nvPr>
            <p:ph type="body" idx="1"/>
          </p:nvPr>
        </p:nvSpPr>
        <p:spPr>
          <a:xfrm>
            <a:off x="777875" y="4776788"/>
            <a:ext cx="6215063" cy="4522787"/>
          </a:xfrm>
          <a:prstGeom prst="rect">
            <a:avLst/>
          </a:prstGeom>
        </p:spPr>
        <p:txBody>
          <a:bodyPr spcFirstLastPara="1" wrap="square" lIns="0" tIns="0" rIns="0" bIns="0" anchor="t" anchorCtr="0">
            <a:noAutofit/>
          </a:bodyPr>
          <a:lstStyle/>
          <a:p>
            <a:pPr marL="0" lvl="0" indent="0" algn="l" rtl="0">
              <a:spcBef>
                <a:spcPts val="360"/>
              </a:spcBef>
              <a:spcAft>
                <a:spcPts val="0"/>
              </a:spcAft>
              <a:buNone/>
            </a:pPr>
            <a:endParaRPr/>
          </a:p>
        </p:txBody>
      </p:sp>
      <p:sp>
        <p:nvSpPr>
          <p:cNvPr id="625" name="Google Shape;625;p78:notes"/>
          <p:cNvSpPr>
            <a:spLocks noGrp="1" noRot="1" noChangeAspect="1"/>
          </p:cNvSpPr>
          <p:nvPr>
            <p:ph type="sldImg" idx="2"/>
          </p:nvPr>
        </p:nvSpPr>
        <p:spPr>
          <a:xfrm>
            <a:off x="1371600" y="763588"/>
            <a:ext cx="5026025" cy="37687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0"/>
        <p:cNvGrpSpPr/>
        <p:nvPr/>
      </p:nvGrpSpPr>
      <p:grpSpPr>
        <a:xfrm>
          <a:off x="0" y="0"/>
          <a:ext cx="0" cy="0"/>
          <a:chOff x="0" y="0"/>
          <a:chExt cx="0" cy="0"/>
        </a:xfrm>
      </p:grpSpPr>
      <p:sp>
        <p:nvSpPr>
          <p:cNvPr id="631" name="Google Shape;631;p79:notes"/>
          <p:cNvSpPr txBox="1">
            <a:spLocks noGrp="1"/>
          </p:cNvSpPr>
          <p:nvPr>
            <p:ph type="body" idx="1"/>
          </p:nvPr>
        </p:nvSpPr>
        <p:spPr>
          <a:xfrm>
            <a:off x="777875" y="4776788"/>
            <a:ext cx="6215063" cy="4522787"/>
          </a:xfrm>
          <a:prstGeom prst="rect">
            <a:avLst/>
          </a:prstGeom>
        </p:spPr>
        <p:txBody>
          <a:bodyPr spcFirstLastPara="1" wrap="square" lIns="0" tIns="0" rIns="0" bIns="0" anchor="t" anchorCtr="0">
            <a:noAutofit/>
          </a:bodyPr>
          <a:lstStyle/>
          <a:p>
            <a:pPr marL="0" lvl="0" indent="0" algn="l" rtl="0">
              <a:spcBef>
                <a:spcPts val="360"/>
              </a:spcBef>
              <a:spcAft>
                <a:spcPts val="0"/>
              </a:spcAft>
              <a:buNone/>
            </a:pPr>
            <a:endParaRPr/>
          </a:p>
        </p:txBody>
      </p:sp>
      <p:sp>
        <p:nvSpPr>
          <p:cNvPr id="632" name="Google Shape;632;p79:notes"/>
          <p:cNvSpPr>
            <a:spLocks noGrp="1" noRot="1" noChangeAspect="1"/>
          </p:cNvSpPr>
          <p:nvPr>
            <p:ph type="sldImg" idx="2"/>
          </p:nvPr>
        </p:nvSpPr>
        <p:spPr>
          <a:xfrm>
            <a:off x="1371600" y="763588"/>
            <a:ext cx="5026025" cy="37687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8:notes"/>
          <p:cNvSpPr txBox="1">
            <a:spLocks noGrp="1"/>
          </p:cNvSpPr>
          <p:nvPr>
            <p:ph type="body" idx="1"/>
          </p:nvPr>
        </p:nvSpPr>
        <p:spPr>
          <a:xfrm>
            <a:off x="777875" y="4776788"/>
            <a:ext cx="6215063" cy="4522787"/>
          </a:xfrm>
          <a:prstGeom prst="rect">
            <a:avLst/>
          </a:prstGeom>
        </p:spPr>
        <p:txBody>
          <a:bodyPr spcFirstLastPara="1" wrap="square" lIns="0" tIns="0" rIns="0" bIns="0" anchor="t" anchorCtr="0">
            <a:noAutofit/>
          </a:bodyPr>
          <a:lstStyle/>
          <a:p>
            <a:pPr marL="0" lvl="0" indent="0" algn="l" rtl="0">
              <a:spcBef>
                <a:spcPts val="360"/>
              </a:spcBef>
              <a:spcAft>
                <a:spcPts val="0"/>
              </a:spcAft>
              <a:buNone/>
            </a:pPr>
            <a:endParaRPr/>
          </a:p>
        </p:txBody>
      </p:sp>
      <p:sp>
        <p:nvSpPr>
          <p:cNvPr id="86" name="Google Shape;86;p8:notes"/>
          <p:cNvSpPr>
            <a:spLocks noGrp="1" noRot="1" noChangeAspect="1"/>
          </p:cNvSpPr>
          <p:nvPr>
            <p:ph type="sldImg" idx="2"/>
          </p:nvPr>
        </p:nvSpPr>
        <p:spPr>
          <a:xfrm>
            <a:off x="1371600" y="763588"/>
            <a:ext cx="5026025" cy="37687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7"/>
        <p:cNvGrpSpPr/>
        <p:nvPr/>
      </p:nvGrpSpPr>
      <p:grpSpPr>
        <a:xfrm>
          <a:off x="0" y="0"/>
          <a:ext cx="0" cy="0"/>
          <a:chOff x="0" y="0"/>
          <a:chExt cx="0" cy="0"/>
        </a:xfrm>
      </p:grpSpPr>
      <p:sp>
        <p:nvSpPr>
          <p:cNvPr id="638" name="Google Shape;638;p80:notes"/>
          <p:cNvSpPr txBox="1">
            <a:spLocks noGrp="1"/>
          </p:cNvSpPr>
          <p:nvPr>
            <p:ph type="body" idx="1"/>
          </p:nvPr>
        </p:nvSpPr>
        <p:spPr>
          <a:xfrm>
            <a:off x="777875" y="4776788"/>
            <a:ext cx="6215063" cy="4522787"/>
          </a:xfrm>
          <a:prstGeom prst="rect">
            <a:avLst/>
          </a:prstGeom>
        </p:spPr>
        <p:txBody>
          <a:bodyPr spcFirstLastPara="1" wrap="square" lIns="0" tIns="0" rIns="0" bIns="0" anchor="t" anchorCtr="0">
            <a:noAutofit/>
          </a:bodyPr>
          <a:lstStyle/>
          <a:p>
            <a:pPr marL="0" lvl="0" indent="0" algn="l" rtl="0">
              <a:spcBef>
                <a:spcPts val="360"/>
              </a:spcBef>
              <a:spcAft>
                <a:spcPts val="0"/>
              </a:spcAft>
              <a:buNone/>
            </a:pPr>
            <a:endParaRPr/>
          </a:p>
        </p:txBody>
      </p:sp>
      <p:sp>
        <p:nvSpPr>
          <p:cNvPr id="639" name="Google Shape;639;p80:notes"/>
          <p:cNvSpPr>
            <a:spLocks noGrp="1" noRot="1" noChangeAspect="1"/>
          </p:cNvSpPr>
          <p:nvPr>
            <p:ph type="sldImg" idx="2"/>
          </p:nvPr>
        </p:nvSpPr>
        <p:spPr>
          <a:xfrm>
            <a:off x="1371600" y="763588"/>
            <a:ext cx="5026025" cy="37687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4"/>
        <p:cNvGrpSpPr/>
        <p:nvPr/>
      </p:nvGrpSpPr>
      <p:grpSpPr>
        <a:xfrm>
          <a:off x="0" y="0"/>
          <a:ext cx="0" cy="0"/>
          <a:chOff x="0" y="0"/>
          <a:chExt cx="0" cy="0"/>
        </a:xfrm>
      </p:grpSpPr>
      <p:sp>
        <p:nvSpPr>
          <p:cNvPr id="645" name="Google Shape;645;p81:notes"/>
          <p:cNvSpPr txBox="1">
            <a:spLocks noGrp="1"/>
          </p:cNvSpPr>
          <p:nvPr>
            <p:ph type="body" idx="1"/>
          </p:nvPr>
        </p:nvSpPr>
        <p:spPr>
          <a:xfrm>
            <a:off x="777875" y="4776788"/>
            <a:ext cx="6215063" cy="4522787"/>
          </a:xfrm>
          <a:prstGeom prst="rect">
            <a:avLst/>
          </a:prstGeom>
        </p:spPr>
        <p:txBody>
          <a:bodyPr spcFirstLastPara="1" wrap="square" lIns="0" tIns="0" rIns="0" bIns="0" anchor="t" anchorCtr="0">
            <a:noAutofit/>
          </a:bodyPr>
          <a:lstStyle/>
          <a:p>
            <a:pPr marL="0" lvl="0" indent="0" algn="l" rtl="0">
              <a:spcBef>
                <a:spcPts val="360"/>
              </a:spcBef>
              <a:spcAft>
                <a:spcPts val="0"/>
              </a:spcAft>
              <a:buNone/>
            </a:pPr>
            <a:endParaRPr/>
          </a:p>
        </p:txBody>
      </p:sp>
      <p:sp>
        <p:nvSpPr>
          <p:cNvPr id="646" name="Google Shape;646;p81:notes"/>
          <p:cNvSpPr>
            <a:spLocks noGrp="1" noRot="1" noChangeAspect="1"/>
          </p:cNvSpPr>
          <p:nvPr>
            <p:ph type="sldImg" idx="2"/>
          </p:nvPr>
        </p:nvSpPr>
        <p:spPr>
          <a:xfrm>
            <a:off x="1371600" y="763588"/>
            <a:ext cx="5026025" cy="37687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0"/>
        <p:cNvGrpSpPr/>
        <p:nvPr/>
      </p:nvGrpSpPr>
      <p:grpSpPr>
        <a:xfrm>
          <a:off x="0" y="0"/>
          <a:ext cx="0" cy="0"/>
          <a:chOff x="0" y="0"/>
          <a:chExt cx="0" cy="0"/>
        </a:xfrm>
      </p:grpSpPr>
      <p:sp>
        <p:nvSpPr>
          <p:cNvPr id="651" name="Google Shape;651;p82:notes"/>
          <p:cNvSpPr txBox="1">
            <a:spLocks noGrp="1"/>
          </p:cNvSpPr>
          <p:nvPr>
            <p:ph type="body" idx="1"/>
          </p:nvPr>
        </p:nvSpPr>
        <p:spPr>
          <a:xfrm>
            <a:off x="777875" y="4776788"/>
            <a:ext cx="6215063" cy="4522787"/>
          </a:xfrm>
          <a:prstGeom prst="rect">
            <a:avLst/>
          </a:prstGeom>
        </p:spPr>
        <p:txBody>
          <a:bodyPr spcFirstLastPara="1" wrap="square" lIns="0" tIns="0" rIns="0" bIns="0" anchor="t" anchorCtr="0">
            <a:noAutofit/>
          </a:bodyPr>
          <a:lstStyle/>
          <a:p>
            <a:pPr marL="0" lvl="0" indent="0" algn="l" rtl="0">
              <a:spcBef>
                <a:spcPts val="360"/>
              </a:spcBef>
              <a:spcAft>
                <a:spcPts val="0"/>
              </a:spcAft>
              <a:buNone/>
            </a:pPr>
            <a:endParaRPr/>
          </a:p>
        </p:txBody>
      </p:sp>
      <p:sp>
        <p:nvSpPr>
          <p:cNvPr id="652" name="Google Shape;652;p82:notes"/>
          <p:cNvSpPr>
            <a:spLocks noGrp="1" noRot="1" noChangeAspect="1"/>
          </p:cNvSpPr>
          <p:nvPr>
            <p:ph type="sldImg" idx="2"/>
          </p:nvPr>
        </p:nvSpPr>
        <p:spPr>
          <a:xfrm>
            <a:off x="1371600" y="763588"/>
            <a:ext cx="5026025" cy="37687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7"/>
        <p:cNvGrpSpPr/>
        <p:nvPr/>
      </p:nvGrpSpPr>
      <p:grpSpPr>
        <a:xfrm>
          <a:off x="0" y="0"/>
          <a:ext cx="0" cy="0"/>
          <a:chOff x="0" y="0"/>
          <a:chExt cx="0" cy="0"/>
        </a:xfrm>
      </p:grpSpPr>
      <p:sp>
        <p:nvSpPr>
          <p:cNvPr id="658" name="Google Shape;658;p83:notes"/>
          <p:cNvSpPr txBox="1">
            <a:spLocks noGrp="1"/>
          </p:cNvSpPr>
          <p:nvPr>
            <p:ph type="body" idx="1"/>
          </p:nvPr>
        </p:nvSpPr>
        <p:spPr>
          <a:xfrm>
            <a:off x="777875" y="4776788"/>
            <a:ext cx="6215063" cy="4522787"/>
          </a:xfrm>
          <a:prstGeom prst="rect">
            <a:avLst/>
          </a:prstGeom>
        </p:spPr>
        <p:txBody>
          <a:bodyPr spcFirstLastPara="1" wrap="square" lIns="0" tIns="0" rIns="0" bIns="0" anchor="t" anchorCtr="0">
            <a:noAutofit/>
          </a:bodyPr>
          <a:lstStyle/>
          <a:p>
            <a:pPr marL="0" lvl="0" indent="0" algn="l" rtl="0">
              <a:spcBef>
                <a:spcPts val="360"/>
              </a:spcBef>
              <a:spcAft>
                <a:spcPts val="0"/>
              </a:spcAft>
              <a:buNone/>
            </a:pPr>
            <a:endParaRPr/>
          </a:p>
        </p:txBody>
      </p:sp>
      <p:sp>
        <p:nvSpPr>
          <p:cNvPr id="659" name="Google Shape;659;p83:notes"/>
          <p:cNvSpPr>
            <a:spLocks noGrp="1" noRot="1" noChangeAspect="1"/>
          </p:cNvSpPr>
          <p:nvPr>
            <p:ph type="sldImg" idx="2"/>
          </p:nvPr>
        </p:nvSpPr>
        <p:spPr>
          <a:xfrm>
            <a:off x="1371600" y="763588"/>
            <a:ext cx="5026025" cy="37687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4"/>
        <p:cNvGrpSpPr/>
        <p:nvPr/>
      </p:nvGrpSpPr>
      <p:grpSpPr>
        <a:xfrm>
          <a:off x="0" y="0"/>
          <a:ext cx="0" cy="0"/>
          <a:chOff x="0" y="0"/>
          <a:chExt cx="0" cy="0"/>
        </a:xfrm>
      </p:grpSpPr>
      <p:sp>
        <p:nvSpPr>
          <p:cNvPr id="665" name="Google Shape;665;p84:notes"/>
          <p:cNvSpPr txBox="1">
            <a:spLocks noGrp="1"/>
          </p:cNvSpPr>
          <p:nvPr>
            <p:ph type="body" idx="1"/>
          </p:nvPr>
        </p:nvSpPr>
        <p:spPr>
          <a:xfrm>
            <a:off x="777875" y="4776788"/>
            <a:ext cx="6215063" cy="4522787"/>
          </a:xfrm>
          <a:prstGeom prst="rect">
            <a:avLst/>
          </a:prstGeom>
        </p:spPr>
        <p:txBody>
          <a:bodyPr spcFirstLastPara="1" wrap="square" lIns="0" tIns="0" rIns="0" bIns="0" anchor="t" anchorCtr="0">
            <a:noAutofit/>
          </a:bodyPr>
          <a:lstStyle/>
          <a:p>
            <a:pPr marL="0" lvl="0" indent="0" algn="l" rtl="0">
              <a:spcBef>
                <a:spcPts val="360"/>
              </a:spcBef>
              <a:spcAft>
                <a:spcPts val="0"/>
              </a:spcAft>
              <a:buNone/>
            </a:pPr>
            <a:endParaRPr/>
          </a:p>
        </p:txBody>
      </p:sp>
      <p:sp>
        <p:nvSpPr>
          <p:cNvPr id="666" name="Google Shape;666;p84:notes"/>
          <p:cNvSpPr>
            <a:spLocks noGrp="1" noRot="1" noChangeAspect="1"/>
          </p:cNvSpPr>
          <p:nvPr>
            <p:ph type="sldImg" idx="2"/>
          </p:nvPr>
        </p:nvSpPr>
        <p:spPr>
          <a:xfrm>
            <a:off x="1371600" y="763588"/>
            <a:ext cx="5026025" cy="37687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3"/>
        <p:cNvGrpSpPr/>
        <p:nvPr/>
      </p:nvGrpSpPr>
      <p:grpSpPr>
        <a:xfrm>
          <a:off x="0" y="0"/>
          <a:ext cx="0" cy="0"/>
          <a:chOff x="0" y="0"/>
          <a:chExt cx="0" cy="0"/>
        </a:xfrm>
      </p:grpSpPr>
      <p:sp>
        <p:nvSpPr>
          <p:cNvPr id="674" name="Google Shape;674;p85:notes"/>
          <p:cNvSpPr txBox="1">
            <a:spLocks noGrp="1"/>
          </p:cNvSpPr>
          <p:nvPr>
            <p:ph type="body" idx="1"/>
          </p:nvPr>
        </p:nvSpPr>
        <p:spPr>
          <a:xfrm>
            <a:off x="777875" y="4776788"/>
            <a:ext cx="6215063" cy="4522787"/>
          </a:xfrm>
          <a:prstGeom prst="rect">
            <a:avLst/>
          </a:prstGeom>
        </p:spPr>
        <p:txBody>
          <a:bodyPr spcFirstLastPara="1" wrap="square" lIns="0" tIns="0" rIns="0" bIns="0" anchor="t" anchorCtr="0">
            <a:noAutofit/>
          </a:bodyPr>
          <a:lstStyle/>
          <a:p>
            <a:pPr marL="0" lvl="0" indent="0" algn="l" rtl="0">
              <a:spcBef>
                <a:spcPts val="360"/>
              </a:spcBef>
              <a:spcAft>
                <a:spcPts val="0"/>
              </a:spcAft>
              <a:buNone/>
            </a:pPr>
            <a:endParaRPr/>
          </a:p>
        </p:txBody>
      </p:sp>
      <p:sp>
        <p:nvSpPr>
          <p:cNvPr id="675" name="Google Shape;675;p85:notes"/>
          <p:cNvSpPr>
            <a:spLocks noGrp="1" noRot="1" noChangeAspect="1"/>
          </p:cNvSpPr>
          <p:nvPr>
            <p:ph type="sldImg" idx="2"/>
          </p:nvPr>
        </p:nvSpPr>
        <p:spPr>
          <a:xfrm>
            <a:off x="1371600" y="763588"/>
            <a:ext cx="5026025" cy="37687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0"/>
        <p:cNvGrpSpPr/>
        <p:nvPr/>
      </p:nvGrpSpPr>
      <p:grpSpPr>
        <a:xfrm>
          <a:off x="0" y="0"/>
          <a:ext cx="0" cy="0"/>
          <a:chOff x="0" y="0"/>
          <a:chExt cx="0" cy="0"/>
        </a:xfrm>
      </p:grpSpPr>
      <p:sp>
        <p:nvSpPr>
          <p:cNvPr id="681" name="Google Shape;681;p86:notes"/>
          <p:cNvSpPr txBox="1">
            <a:spLocks noGrp="1"/>
          </p:cNvSpPr>
          <p:nvPr>
            <p:ph type="body" idx="1"/>
          </p:nvPr>
        </p:nvSpPr>
        <p:spPr>
          <a:xfrm>
            <a:off x="777875" y="4776788"/>
            <a:ext cx="6215063" cy="4522787"/>
          </a:xfrm>
          <a:prstGeom prst="rect">
            <a:avLst/>
          </a:prstGeom>
        </p:spPr>
        <p:txBody>
          <a:bodyPr spcFirstLastPara="1" wrap="square" lIns="0" tIns="0" rIns="0" bIns="0" anchor="t" anchorCtr="0">
            <a:noAutofit/>
          </a:bodyPr>
          <a:lstStyle/>
          <a:p>
            <a:pPr marL="0" lvl="0" indent="0" algn="l" rtl="0">
              <a:spcBef>
                <a:spcPts val="360"/>
              </a:spcBef>
              <a:spcAft>
                <a:spcPts val="0"/>
              </a:spcAft>
              <a:buNone/>
            </a:pPr>
            <a:endParaRPr/>
          </a:p>
        </p:txBody>
      </p:sp>
      <p:sp>
        <p:nvSpPr>
          <p:cNvPr id="682" name="Google Shape;682;p86:notes"/>
          <p:cNvSpPr>
            <a:spLocks noGrp="1" noRot="1" noChangeAspect="1"/>
          </p:cNvSpPr>
          <p:nvPr>
            <p:ph type="sldImg" idx="2"/>
          </p:nvPr>
        </p:nvSpPr>
        <p:spPr>
          <a:xfrm>
            <a:off x="1371600" y="763588"/>
            <a:ext cx="5026025" cy="37687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7"/>
        <p:cNvGrpSpPr/>
        <p:nvPr/>
      </p:nvGrpSpPr>
      <p:grpSpPr>
        <a:xfrm>
          <a:off x="0" y="0"/>
          <a:ext cx="0" cy="0"/>
          <a:chOff x="0" y="0"/>
          <a:chExt cx="0" cy="0"/>
        </a:xfrm>
      </p:grpSpPr>
      <p:sp>
        <p:nvSpPr>
          <p:cNvPr id="688" name="Google Shape;688;p87:notes"/>
          <p:cNvSpPr txBox="1">
            <a:spLocks noGrp="1"/>
          </p:cNvSpPr>
          <p:nvPr>
            <p:ph type="body" idx="1"/>
          </p:nvPr>
        </p:nvSpPr>
        <p:spPr>
          <a:xfrm>
            <a:off x="777875" y="4776788"/>
            <a:ext cx="6215063" cy="4522787"/>
          </a:xfrm>
          <a:prstGeom prst="rect">
            <a:avLst/>
          </a:prstGeom>
        </p:spPr>
        <p:txBody>
          <a:bodyPr spcFirstLastPara="1" wrap="square" lIns="0" tIns="0" rIns="0" bIns="0" anchor="t" anchorCtr="0">
            <a:noAutofit/>
          </a:bodyPr>
          <a:lstStyle/>
          <a:p>
            <a:pPr marL="0" lvl="0" indent="0" algn="l" rtl="0">
              <a:spcBef>
                <a:spcPts val="360"/>
              </a:spcBef>
              <a:spcAft>
                <a:spcPts val="0"/>
              </a:spcAft>
              <a:buNone/>
            </a:pPr>
            <a:endParaRPr/>
          </a:p>
        </p:txBody>
      </p:sp>
      <p:sp>
        <p:nvSpPr>
          <p:cNvPr id="689" name="Google Shape;689;p87:notes"/>
          <p:cNvSpPr>
            <a:spLocks noGrp="1" noRot="1" noChangeAspect="1"/>
          </p:cNvSpPr>
          <p:nvPr>
            <p:ph type="sldImg" idx="2"/>
          </p:nvPr>
        </p:nvSpPr>
        <p:spPr>
          <a:xfrm>
            <a:off x="1371600" y="763588"/>
            <a:ext cx="5026025" cy="37687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4"/>
        <p:cNvGrpSpPr/>
        <p:nvPr/>
      </p:nvGrpSpPr>
      <p:grpSpPr>
        <a:xfrm>
          <a:off x="0" y="0"/>
          <a:ext cx="0" cy="0"/>
          <a:chOff x="0" y="0"/>
          <a:chExt cx="0" cy="0"/>
        </a:xfrm>
      </p:grpSpPr>
      <p:sp>
        <p:nvSpPr>
          <p:cNvPr id="695" name="Google Shape;695;p88:notes"/>
          <p:cNvSpPr txBox="1">
            <a:spLocks noGrp="1"/>
          </p:cNvSpPr>
          <p:nvPr>
            <p:ph type="body" idx="1"/>
          </p:nvPr>
        </p:nvSpPr>
        <p:spPr>
          <a:xfrm>
            <a:off x="777875" y="4776788"/>
            <a:ext cx="6215063" cy="4522787"/>
          </a:xfrm>
          <a:prstGeom prst="rect">
            <a:avLst/>
          </a:prstGeom>
        </p:spPr>
        <p:txBody>
          <a:bodyPr spcFirstLastPara="1" wrap="square" lIns="0" tIns="0" rIns="0" bIns="0" anchor="t" anchorCtr="0">
            <a:noAutofit/>
          </a:bodyPr>
          <a:lstStyle/>
          <a:p>
            <a:pPr marL="0" lvl="0" indent="0" algn="l" rtl="0">
              <a:spcBef>
                <a:spcPts val="360"/>
              </a:spcBef>
              <a:spcAft>
                <a:spcPts val="0"/>
              </a:spcAft>
              <a:buNone/>
            </a:pPr>
            <a:endParaRPr/>
          </a:p>
        </p:txBody>
      </p:sp>
      <p:sp>
        <p:nvSpPr>
          <p:cNvPr id="696" name="Google Shape;696;p88:notes"/>
          <p:cNvSpPr>
            <a:spLocks noGrp="1" noRot="1" noChangeAspect="1"/>
          </p:cNvSpPr>
          <p:nvPr>
            <p:ph type="sldImg" idx="2"/>
          </p:nvPr>
        </p:nvSpPr>
        <p:spPr>
          <a:xfrm>
            <a:off x="1371600" y="763588"/>
            <a:ext cx="5026025" cy="37687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1"/>
        <p:cNvGrpSpPr/>
        <p:nvPr/>
      </p:nvGrpSpPr>
      <p:grpSpPr>
        <a:xfrm>
          <a:off x="0" y="0"/>
          <a:ext cx="0" cy="0"/>
          <a:chOff x="0" y="0"/>
          <a:chExt cx="0" cy="0"/>
        </a:xfrm>
      </p:grpSpPr>
      <p:sp>
        <p:nvSpPr>
          <p:cNvPr id="702" name="Google Shape;702;p89:notes"/>
          <p:cNvSpPr txBox="1">
            <a:spLocks noGrp="1"/>
          </p:cNvSpPr>
          <p:nvPr>
            <p:ph type="body" idx="1"/>
          </p:nvPr>
        </p:nvSpPr>
        <p:spPr>
          <a:xfrm>
            <a:off x="777875" y="4776788"/>
            <a:ext cx="6215063" cy="4522787"/>
          </a:xfrm>
          <a:prstGeom prst="rect">
            <a:avLst/>
          </a:prstGeom>
        </p:spPr>
        <p:txBody>
          <a:bodyPr spcFirstLastPara="1" wrap="square" lIns="0" tIns="0" rIns="0" bIns="0" anchor="t" anchorCtr="0">
            <a:noAutofit/>
          </a:bodyPr>
          <a:lstStyle/>
          <a:p>
            <a:pPr marL="0" lvl="0" indent="0" algn="l" rtl="0">
              <a:spcBef>
                <a:spcPts val="360"/>
              </a:spcBef>
              <a:spcAft>
                <a:spcPts val="0"/>
              </a:spcAft>
              <a:buNone/>
            </a:pPr>
            <a:endParaRPr/>
          </a:p>
        </p:txBody>
      </p:sp>
      <p:sp>
        <p:nvSpPr>
          <p:cNvPr id="703" name="Google Shape;703;p89:notes"/>
          <p:cNvSpPr>
            <a:spLocks noGrp="1" noRot="1" noChangeAspect="1"/>
          </p:cNvSpPr>
          <p:nvPr>
            <p:ph type="sldImg" idx="2"/>
          </p:nvPr>
        </p:nvSpPr>
        <p:spPr>
          <a:xfrm>
            <a:off x="1371600" y="763588"/>
            <a:ext cx="5026025" cy="37687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p9:notes"/>
          <p:cNvSpPr>
            <a:spLocks noGrp="1" noRot="1" noChangeAspect="1"/>
          </p:cNvSpPr>
          <p:nvPr>
            <p:ph type="sldImg" idx="2"/>
          </p:nvPr>
        </p:nvSpPr>
        <p:spPr>
          <a:xfrm>
            <a:off x="1371600" y="763588"/>
            <a:ext cx="5026025" cy="376872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92" name="Google Shape;92;p9:notes"/>
          <p:cNvSpPr txBox="1">
            <a:spLocks noGrp="1"/>
          </p:cNvSpPr>
          <p:nvPr>
            <p:ph type="body" idx="1"/>
          </p:nvPr>
        </p:nvSpPr>
        <p:spPr>
          <a:xfrm>
            <a:off x="777875" y="4776788"/>
            <a:ext cx="6215063" cy="4522787"/>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nl-NL"/>
              <a:t>Python is open software en kosteloos te downloaded van https://www.python.org/.</a:t>
            </a:r>
            <a:endParaRPr/>
          </a:p>
          <a:p>
            <a:pPr marL="0" lvl="0" indent="0" algn="l" rtl="0">
              <a:spcBef>
                <a:spcPts val="360"/>
              </a:spcBef>
              <a:spcAft>
                <a:spcPts val="0"/>
              </a:spcAft>
              <a:buNone/>
            </a:pPr>
            <a:endParaRPr/>
          </a:p>
          <a:p>
            <a:pPr marL="0" lvl="0" indent="0" algn="l" rtl="0">
              <a:spcBef>
                <a:spcPts val="360"/>
              </a:spcBef>
              <a:spcAft>
                <a:spcPts val="0"/>
              </a:spcAft>
              <a:buNone/>
            </a:pPr>
            <a:r>
              <a:rPr lang="nl-NL"/>
              <a:t>De installatie loopt over het algemeen moeiteloos.</a:t>
            </a:r>
            <a:endParaRPr/>
          </a:p>
          <a:p>
            <a:pPr marL="0" lvl="0" indent="0" algn="l" rtl="0">
              <a:spcBef>
                <a:spcPts val="360"/>
              </a:spcBef>
              <a:spcAft>
                <a:spcPts val="0"/>
              </a:spcAft>
              <a:buNone/>
            </a:pPr>
            <a:endParaRPr/>
          </a:p>
          <a:p>
            <a:pPr marL="0" lvl="0" indent="0" algn="l" rtl="0">
              <a:spcBef>
                <a:spcPts val="360"/>
              </a:spcBef>
              <a:spcAft>
                <a:spcPts val="0"/>
              </a:spcAft>
              <a:buNone/>
            </a:pPr>
            <a:r>
              <a:rPr lang="nl-NL"/>
              <a:t>Het is goed om er voor te kiezen dat de environment variabele PATH wordt bijgewerkt. Dan pas kan de opdracht python worden uitgevoerd.</a:t>
            </a:r>
            <a:endParaRPr/>
          </a:p>
        </p:txBody>
      </p:sp>
      <p:sp>
        <p:nvSpPr>
          <p:cNvPr id="93" name="Google Shape;93;p9:notes"/>
          <p:cNvSpPr txBox="1">
            <a:spLocks noGrp="1"/>
          </p:cNvSpPr>
          <p:nvPr>
            <p:ph type="sldNum" idx="12"/>
          </p:nvPr>
        </p:nvSpPr>
        <p:spPr>
          <a:xfrm>
            <a:off x="4398963" y="9555163"/>
            <a:ext cx="3370262" cy="500062"/>
          </a:xfrm>
          <a:prstGeom prst="rect">
            <a:avLst/>
          </a:prstGeom>
          <a:noFill/>
          <a:ln>
            <a:noFill/>
          </a:ln>
        </p:spPr>
        <p:txBody>
          <a:bodyPr spcFirstLastPara="1" wrap="square" lIns="0" tIns="0" rIns="0" bIns="0" anchor="b" anchorCtr="0">
            <a:noAutofit/>
          </a:bodyPr>
          <a:lstStyle/>
          <a:p>
            <a:pPr marL="0" lvl="0" indent="0" algn="r" rtl="0">
              <a:lnSpc>
                <a:spcPct val="93000"/>
              </a:lnSpc>
              <a:spcBef>
                <a:spcPts val="0"/>
              </a:spcBef>
              <a:spcAft>
                <a:spcPts val="0"/>
              </a:spcAft>
              <a:buClr>
                <a:srgbClr val="000000"/>
              </a:buClr>
              <a:buSzPts val="1400"/>
              <a:buFont typeface="Times New Roman"/>
              <a:buNone/>
            </a:pPr>
            <a:fld id="{00000000-1234-1234-1234-123412341234}" type="slidenum">
              <a:rPr lang="nl-NL"/>
              <a:t>9</a:t>
            </a:fld>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5"/>
        <p:cNvGrpSpPr/>
        <p:nvPr/>
      </p:nvGrpSpPr>
      <p:grpSpPr>
        <a:xfrm>
          <a:off x="0" y="0"/>
          <a:ext cx="0" cy="0"/>
          <a:chOff x="0" y="0"/>
          <a:chExt cx="0" cy="0"/>
        </a:xfrm>
      </p:grpSpPr>
      <p:sp>
        <p:nvSpPr>
          <p:cNvPr id="716" name="Google Shape;716;p90:notes"/>
          <p:cNvSpPr txBox="1">
            <a:spLocks noGrp="1"/>
          </p:cNvSpPr>
          <p:nvPr>
            <p:ph type="body" idx="1"/>
          </p:nvPr>
        </p:nvSpPr>
        <p:spPr>
          <a:xfrm>
            <a:off x="777875" y="4776788"/>
            <a:ext cx="6215063" cy="4522787"/>
          </a:xfrm>
          <a:prstGeom prst="rect">
            <a:avLst/>
          </a:prstGeom>
        </p:spPr>
        <p:txBody>
          <a:bodyPr spcFirstLastPara="1" wrap="square" lIns="0" tIns="0" rIns="0" bIns="0" anchor="t" anchorCtr="0">
            <a:noAutofit/>
          </a:bodyPr>
          <a:lstStyle/>
          <a:p>
            <a:pPr marL="0" lvl="0" indent="0" algn="l" rtl="0">
              <a:spcBef>
                <a:spcPts val="360"/>
              </a:spcBef>
              <a:spcAft>
                <a:spcPts val="0"/>
              </a:spcAft>
              <a:buNone/>
            </a:pPr>
            <a:endParaRPr/>
          </a:p>
        </p:txBody>
      </p:sp>
      <p:sp>
        <p:nvSpPr>
          <p:cNvPr id="717" name="Google Shape;717;p90:notes"/>
          <p:cNvSpPr>
            <a:spLocks noGrp="1" noRot="1" noChangeAspect="1"/>
          </p:cNvSpPr>
          <p:nvPr>
            <p:ph type="sldImg" idx="2"/>
          </p:nvPr>
        </p:nvSpPr>
        <p:spPr>
          <a:xfrm>
            <a:off x="1371600" y="763588"/>
            <a:ext cx="5026025" cy="37687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2"/>
        <p:cNvGrpSpPr/>
        <p:nvPr/>
      </p:nvGrpSpPr>
      <p:grpSpPr>
        <a:xfrm>
          <a:off x="0" y="0"/>
          <a:ext cx="0" cy="0"/>
          <a:chOff x="0" y="0"/>
          <a:chExt cx="0" cy="0"/>
        </a:xfrm>
      </p:grpSpPr>
      <p:sp>
        <p:nvSpPr>
          <p:cNvPr id="723" name="Google Shape;723;p91:notes"/>
          <p:cNvSpPr txBox="1">
            <a:spLocks noGrp="1"/>
          </p:cNvSpPr>
          <p:nvPr>
            <p:ph type="body" idx="1"/>
          </p:nvPr>
        </p:nvSpPr>
        <p:spPr>
          <a:xfrm>
            <a:off x="777875" y="4776788"/>
            <a:ext cx="6215063" cy="4522787"/>
          </a:xfrm>
          <a:prstGeom prst="rect">
            <a:avLst/>
          </a:prstGeom>
        </p:spPr>
        <p:txBody>
          <a:bodyPr spcFirstLastPara="1" wrap="square" lIns="0" tIns="0" rIns="0" bIns="0" anchor="t" anchorCtr="0">
            <a:noAutofit/>
          </a:bodyPr>
          <a:lstStyle/>
          <a:p>
            <a:pPr marL="0" lvl="0" indent="0" algn="l" rtl="0">
              <a:spcBef>
                <a:spcPts val="360"/>
              </a:spcBef>
              <a:spcAft>
                <a:spcPts val="0"/>
              </a:spcAft>
              <a:buNone/>
            </a:pPr>
            <a:endParaRPr/>
          </a:p>
        </p:txBody>
      </p:sp>
      <p:sp>
        <p:nvSpPr>
          <p:cNvPr id="724" name="Google Shape;724;p91:notes"/>
          <p:cNvSpPr>
            <a:spLocks noGrp="1" noRot="1" noChangeAspect="1"/>
          </p:cNvSpPr>
          <p:nvPr>
            <p:ph type="sldImg" idx="2"/>
          </p:nvPr>
        </p:nvSpPr>
        <p:spPr>
          <a:xfrm>
            <a:off x="1371600" y="763588"/>
            <a:ext cx="5026025" cy="37687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9"/>
        <p:cNvGrpSpPr/>
        <p:nvPr/>
      </p:nvGrpSpPr>
      <p:grpSpPr>
        <a:xfrm>
          <a:off x="0" y="0"/>
          <a:ext cx="0" cy="0"/>
          <a:chOff x="0" y="0"/>
          <a:chExt cx="0" cy="0"/>
        </a:xfrm>
      </p:grpSpPr>
      <p:sp>
        <p:nvSpPr>
          <p:cNvPr id="730" name="Google Shape;730;p92:notes"/>
          <p:cNvSpPr txBox="1">
            <a:spLocks noGrp="1"/>
          </p:cNvSpPr>
          <p:nvPr>
            <p:ph type="body" idx="1"/>
          </p:nvPr>
        </p:nvSpPr>
        <p:spPr>
          <a:xfrm>
            <a:off x="777875" y="4776788"/>
            <a:ext cx="6215063" cy="4522787"/>
          </a:xfrm>
          <a:prstGeom prst="rect">
            <a:avLst/>
          </a:prstGeom>
        </p:spPr>
        <p:txBody>
          <a:bodyPr spcFirstLastPara="1" wrap="square" lIns="0" tIns="0" rIns="0" bIns="0" anchor="t" anchorCtr="0">
            <a:noAutofit/>
          </a:bodyPr>
          <a:lstStyle/>
          <a:p>
            <a:pPr marL="0" lvl="0" indent="0" algn="l" rtl="0">
              <a:spcBef>
                <a:spcPts val="360"/>
              </a:spcBef>
              <a:spcAft>
                <a:spcPts val="0"/>
              </a:spcAft>
              <a:buNone/>
            </a:pPr>
            <a:endParaRPr/>
          </a:p>
        </p:txBody>
      </p:sp>
      <p:sp>
        <p:nvSpPr>
          <p:cNvPr id="731" name="Google Shape;731;p92:notes"/>
          <p:cNvSpPr>
            <a:spLocks noGrp="1" noRot="1" noChangeAspect="1"/>
          </p:cNvSpPr>
          <p:nvPr>
            <p:ph type="sldImg" idx="2"/>
          </p:nvPr>
        </p:nvSpPr>
        <p:spPr>
          <a:xfrm>
            <a:off x="1371600" y="763588"/>
            <a:ext cx="5026025" cy="37687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6"/>
        <p:cNvGrpSpPr/>
        <p:nvPr/>
      </p:nvGrpSpPr>
      <p:grpSpPr>
        <a:xfrm>
          <a:off x="0" y="0"/>
          <a:ext cx="0" cy="0"/>
          <a:chOff x="0" y="0"/>
          <a:chExt cx="0" cy="0"/>
        </a:xfrm>
      </p:grpSpPr>
      <p:sp>
        <p:nvSpPr>
          <p:cNvPr id="737" name="Google Shape;737;p93:notes"/>
          <p:cNvSpPr txBox="1">
            <a:spLocks noGrp="1"/>
          </p:cNvSpPr>
          <p:nvPr>
            <p:ph type="body" idx="1"/>
          </p:nvPr>
        </p:nvSpPr>
        <p:spPr>
          <a:xfrm>
            <a:off x="777875" y="4776788"/>
            <a:ext cx="6215063" cy="4522787"/>
          </a:xfrm>
          <a:prstGeom prst="rect">
            <a:avLst/>
          </a:prstGeom>
        </p:spPr>
        <p:txBody>
          <a:bodyPr spcFirstLastPara="1" wrap="square" lIns="0" tIns="0" rIns="0" bIns="0" anchor="t" anchorCtr="0">
            <a:noAutofit/>
          </a:bodyPr>
          <a:lstStyle/>
          <a:p>
            <a:pPr marL="0" lvl="0" indent="0" algn="l" rtl="0">
              <a:spcBef>
                <a:spcPts val="360"/>
              </a:spcBef>
              <a:spcAft>
                <a:spcPts val="0"/>
              </a:spcAft>
              <a:buNone/>
            </a:pPr>
            <a:endParaRPr/>
          </a:p>
        </p:txBody>
      </p:sp>
      <p:sp>
        <p:nvSpPr>
          <p:cNvPr id="738" name="Google Shape;738;p93:notes"/>
          <p:cNvSpPr>
            <a:spLocks noGrp="1" noRot="1" noChangeAspect="1"/>
          </p:cNvSpPr>
          <p:nvPr>
            <p:ph type="sldImg" idx="2"/>
          </p:nvPr>
        </p:nvSpPr>
        <p:spPr>
          <a:xfrm>
            <a:off x="1371600" y="763588"/>
            <a:ext cx="5026025" cy="37687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4"/>
        <p:cNvGrpSpPr/>
        <p:nvPr/>
      </p:nvGrpSpPr>
      <p:grpSpPr>
        <a:xfrm>
          <a:off x="0" y="0"/>
          <a:ext cx="0" cy="0"/>
          <a:chOff x="0" y="0"/>
          <a:chExt cx="0" cy="0"/>
        </a:xfrm>
      </p:grpSpPr>
      <p:sp>
        <p:nvSpPr>
          <p:cNvPr id="745" name="Google Shape;745;p94:notes"/>
          <p:cNvSpPr txBox="1">
            <a:spLocks noGrp="1"/>
          </p:cNvSpPr>
          <p:nvPr>
            <p:ph type="body" idx="1"/>
          </p:nvPr>
        </p:nvSpPr>
        <p:spPr>
          <a:xfrm>
            <a:off x="777875" y="4776788"/>
            <a:ext cx="6215063" cy="4522787"/>
          </a:xfrm>
          <a:prstGeom prst="rect">
            <a:avLst/>
          </a:prstGeom>
        </p:spPr>
        <p:txBody>
          <a:bodyPr spcFirstLastPara="1" wrap="square" lIns="0" tIns="0" rIns="0" bIns="0" anchor="t" anchorCtr="0">
            <a:noAutofit/>
          </a:bodyPr>
          <a:lstStyle/>
          <a:p>
            <a:pPr marL="0" lvl="0" indent="0" algn="l" rtl="0">
              <a:spcBef>
                <a:spcPts val="360"/>
              </a:spcBef>
              <a:spcAft>
                <a:spcPts val="0"/>
              </a:spcAft>
              <a:buNone/>
            </a:pPr>
            <a:endParaRPr/>
          </a:p>
        </p:txBody>
      </p:sp>
      <p:sp>
        <p:nvSpPr>
          <p:cNvPr id="746" name="Google Shape;746;p94:notes"/>
          <p:cNvSpPr>
            <a:spLocks noGrp="1" noRot="1" noChangeAspect="1"/>
          </p:cNvSpPr>
          <p:nvPr>
            <p:ph type="sldImg" idx="2"/>
          </p:nvPr>
        </p:nvSpPr>
        <p:spPr>
          <a:xfrm>
            <a:off x="1371600" y="763588"/>
            <a:ext cx="5026025" cy="37687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1"/>
        <p:cNvGrpSpPr/>
        <p:nvPr/>
      </p:nvGrpSpPr>
      <p:grpSpPr>
        <a:xfrm>
          <a:off x="0" y="0"/>
          <a:ext cx="0" cy="0"/>
          <a:chOff x="0" y="0"/>
          <a:chExt cx="0" cy="0"/>
        </a:xfrm>
      </p:grpSpPr>
      <p:sp>
        <p:nvSpPr>
          <p:cNvPr id="752" name="Google Shape;752;p95:notes"/>
          <p:cNvSpPr txBox="1">
            <a:spLocks noGrp="1"/>
          </p:cNvSpPr>
          <p:nvPr>
            <p:ph type="body" idx="1"/>
          </p:nvPr>
        </p:nvSpPr>
        <p:spPr>
          <a:xfrm>
            <a:off x="777875" y="4776788"/>
            <a:ext cx="6215063" cy="4522787"/>
          </a:xfrm>
          <a:prstGeom prst="rect">
            <a:avLst/>
          </a:prstGeom>
        </p:spPr>
        <p:txBody>
          <a:bodyPr spcFirstLastPara="1" wrap="square" lIns="0" tIns="0" rIns="0" bIns="0" anchor="t" anchorCtr="0">
            <a:noAutofit/>
          </a:bodyPr>
          <a:lstStyle/>
          <a:p>
            <a:pPr marL="0" lvl="0" indent="0" algn="l" rtl="0">
              <a:spcBef>
                <a:spcPts val="360"/>
              </a:spcBef>
              <a:spcAft>
                <a:spcPts val="0"/>
              </a:spcAft>
              <a:buNone/>
            </a:pPr>
            <a:endParaRPr/>
          </a:p>
        </p:txBody>
      </p:sp>
      <p:sp>
        <p:nvSpPr>
          <p:cNvPr id="753" name="Google Shape;753;p95:notes"/>
          <p:cNvSpPr>
            <a:spLocks noGrp="1" noRot="1" noChangeAspect="1"/>
          </p:cNvSpPr>
          <p:nvPr>
            <p:ph type="sldImg" idx="2"/>
          </p:nvPr>
        </p:nvSpPr>
        <p:spPr>
          <a:xfrm>
            <a:off x="1371600" y="763588"/>
            <a:ext cx="5026025" cy="37687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8"/>
        <p:cNvGrpSpPr/>
        <p:nvPr/>
      </p:nvGrpSpPr>
      <p:grpSpPr>
        <a:xfrm>
          <a:off x="0" y="0"/>
          <a:ext cx="0" cy="0"/>
          <a:chOff x="0" y="0"/>
          <a:chExt cx="0" cy="0"/>
        </a:xfrm>
      </p:grpSpPr>
      <p:sp>
        <p:nvSpPr>
          <p:cNvPr id="759" name="Google Shape;759;p96:notes"/>
          <p:cNvSpPr txBox="1">
            <a:spLocks noGrp="1"/>
          </p:cNvSpPr>
          <p:nvPr>
            <p:ph type="body" idx="1"/>
          </p:nvPr>
        </p:nvSpPr>
        <p:spPr>
          <a:xfrm>
            <a:off x="777875" y="4776788"/>
            <a:ext cx="6215063" cy="4522787"/>
          </a:xfrm>
          <a:prstGeom prst="rect">
            <a:avLst/>
          </a:prstGeom>
        </p:spPr>
        <p:txBody>
          <a:bodyPr spcFirstLastPara="1" wrap="square" lIns="0" tIns="0" rIns="0" bIns="0" anchor="t" anchorCtr="0">
            <a:noAutofit/>
          </a:bodyPr>
          <a:lstStyle/>
          <a:p>
            <a:pPr marL="0" lvl="0" indent="0" algn="l" rtl="0">
              <a:spcBef>
                <a:spcPts val="360"/>
              </a:spcBef>
              <a:spcAft>
                <a:spcPts val="0"/>
              </a:spcAft>
              <a:buNone/>
            </a:pPr>
            <a:endParaRPr/>
          </a:p>
        </p:txBody>
      </p:sp>
      <p:sp>
        <p:nvSpPr>
          <p:cNvPr id="760" name="Google Shape;760;p96:notes"/>
          <p:cNvSpPr>
            <a:spLocks noGrp="1" noRot="1" noChangeAspect="1"/>
          </p:cNvSpPr>
          <p:nvPr>
            <p:ph type="sldImg" idx="2"/>
          </p:nvPr>
        </p:nvSpPr>
        <p:spPr>
          <a:xfrm>
            <a:off x="1371600" y="763588"/>
            <a:ext cx="5026025" cy="37687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5"/>
        <p:cNvGrpSpPr/>
        <p:nvPr/>
      </p:nvGrpSpPr>
      <p:grpSpPr>
        <a:xfrm>
          <a:off x="0" y="0"/>
          <a:ext cx="0" cy="0"/>
          <a:chOff x="0" y="0"/>
          <a:chExt cx="0" cy="0"/>
        </a:xfrm>
      </p:grpSpPr>
      <p:sp>
        <p:nvSpPr>
          <p:cNvPr id="766" name="Google Shape;766;p97:notes"/>
          <p:cNvSpPr txBox="1">
            <a:spLocks noGrp="1"/>
          </p:cNvSpPr>
          <p:nvPr>
            <p:ph type="body" idx="1"/>
          </p:nvPr>
        </p:nvSpPr>
        <p:spPr>
          <a:xfrm>
            <a:off x="777875" y="4776788"/>
            <a:ext cx="6215063" cy="4522787"/>
          </a:xfrm>
          <a:prstGeom prst="rect">
            <a:avLst/>
          </a:prstGeom>
        </p:spPr>
        <p:txBody>
          <a:bodyPr spcFirstLastPara="1" wrap="square" lIns="0" tIns="0" rIns="0" bIns="0" anchor="t" anchorCtr="0">
            <a:noAutofit/>
          </a:bodyPr>
          <a:lstStyle/>
          <a:p>
            <a:pPr marL="0" lvl="0" indent="0" algn="l" rtl="0">
              <a:spcBef>
                <a:spcPts val="360"/>
              </a:spcBef>
              <a:spcAft>
                <a:spcPts val="0"/>
              </a:spcAft>
              <a:buNone/>
            </a:pPr>
            <a:endParaRPr/>
          </a:p>
        </p:txBody>
      </p:sp>
      <p:sp>
        <p:nvSpPr>
          <p:cNvPr id="767" name="Google Shape;767;p97:notes"/>
          <p:cNvSpPr>
            <a:spLocks noGrp="1" noRot="1" noChangeAspect="1"/>
          </p:cNvSpPr>
          <p:nvPr>
            <p:ph type="sldImg" idx="2"/>
          </p:nvPr>
        </p:nvSpPr>
        <p:spPr>
          <a:xfrm>
            <a:off x="1371600" y="763588"/>
            <a:ext cx="5026025" cy="37687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1"/>
        <p:cNvGrpSpPr/>
        <p:nvPr/>
      </p:nvGrpSpPr>
      <p:grpSpPr>
        <a:xfrm>
          <a:off x="0" y="0"/>
          <a:ext cx="0" cy="0"/>
          <a:chOff x="0" y="0"/>
          <a:chExt cx="0" cy="0"/>
        </a:xfrm>
      </p:grpSpPr>
      <p:sp>
        <p:nvSpPr>
          <p:cNvPr id="772" name="Google Shape;772;p98:notes"/>
          <p:cNvSpPr txBox="1">
            <a:spLocks noGrp="1"/>
          </p:cNvSpPr>
          <p:nvPr>
            <p:ph type="body" idx="1"/>
          </p:nvPr>
        </p:nvSpPr>
        <p:spPr>
          <a:xfrm>
            <a:off x="777875" y="4776788"/>
            <a:ext cx="6215063" cy="4522787"/>
          </a:xfrm>
          <a:prstGeom prst="rect">
            <a:avLst/>
          </a:prstGeom>
        </p:spPr>
        <p:txBody>
          <a:bodyPr spcFirstLastPara="1" wrap="square" lIns="0" tIns="0" rIns="0" bIns="0" anchor="t" anchorCtr="0">
            <a:noAutofit/>
          </a:bodyPr>
          <a:lstStyle/>
          <a:p>
            <a:pPr marL="0" lvl="0" indent="0" algn="l" rtl="0">
              <a:spcBef>
                <a:spcPts val="360"/>
              </a:spcBef>
              <a:spcAft>
                <a:spcPts val="0"/>
              </a:spcAft>
              <a:buNone/>
            </a:pPr>
            <a:endParaRPr/>
          </a:p>
        </p:txBody>
      </p:sp>
      <p:sp>
        <p:nvSpPr>
          <p:cNvPr id="773" name="Google Shape;773;p98:notes"/>
          <p:cNvSpPr>
            <a:spLocks noGrp="1" noRot="1" noChangeAspect="1"/>
          </p:cNvSpPr>
          <p:nvPr>
            <p:ph type="sldImg" idx="2"/>
          </p:nvPr>
        </p:nvSpPr>
        <p:spPr>
          <a:xfrm>
            <a:off x="1371600" y="763588"/>
            <a:ext cx="5026025" cy="37687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8"/>
        <p:cNvGrpSpPr/>
        <p:nvPr/>
      </p:nvGrpSpPr>
      <p:grpSpPr>
        <a:xfrm>
          <a:off x="0" y="0"/>
          <a:ext cx="0" cy="0"/>
          <a:chOff x="0" y="0"/>
          <a:chExt cx="0" cy="0"/>
        </a:xfrm>
      </p:grpSpPr>
      <p:sp>
        <p:nvSpPr>
          <p:cNvPr id="779" name="Google Shape;779;p99:notes"/>
          <p:cNvSpPr txBox="1">
            <a:spLocks noGrp="1"/>
          </p:cNvSpPr>
          <p:nvPr>
            <p:ph type="body" idx="1"/>
          </p:nvPr>
        </p:nvSpPr>
        <p:spPr>
          <a:xfrm>
            <a:off x="777875" y="4776788"/>
            <a:ext cx="6215063" cy="4522787"/>
          </a:xfrm>
          <a:prstGeom prst="rect">
            <a:avLst/>
          </a:prstGeom>
        </p:spPr>
        <p:txBody>
          <a:bodyPr spcFirstLastPara="1" wrap="square" lIns="0" tIns="0" rIns="0" bIns="0" anchor="t" anchorCtr="0">
            <a:noAutofit/>
          </a:bodyPr>
          <a:lstStyle/>
          <a:p>
            <a:pPr marL="0" lvl="0" indent="0" algn="l" rtl="0">
              <a:spcBef>
                <a:spcPts val="360"/>
              </a:spcBef>
              <a:spcAft>
                <a:spcPts val="0"/>
              </a:spcAft>
              <a:buNone/>
            </a:pPr>
            <a:endParaRPr/>
          </a:p>
        </p:txBody>
      </p:sp>
      <p:sp>
        <p:nvSpPr>
          <p:cNvPr id="780" name="Google Shape;780;p99:notes"/>
          <p:cNvSpPr>
            <a:spLocks noGrp="1" noRot="1" noChangeAspect="1"/>
          </p:cNvSpPr>
          <p:nvPr>
            <p:ph type="sldImg" idx="2"/>
          </p:nvPr>
        </p:nvSpPr>
        <p:spPr>
          <a:xfrm>
            <a:off x="1371600" y="763588"/>
            <a:ext cx="5026025" cy="37687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5_Titel en object">
  <p:cSld name="5_Titel en object">
    <p:spTree>
      <p:nvGrpSpPr>
        <p:cNvPr id="1" name="Shape 14"/>
        <p:cNvGrpSpPr/>
        <p:nvPr/>
      </p:nvGrpSpPr>
      <p:grpSpPr>
        <a:xfrm>
          <a:off x="0" y="0"/>
          <a:ext cx="0" cy="0"/>
          <a:chOff x="0" y="0"/>
          <a:chExt cx="0" cy="0"/>
        </a:xfrm>
      </p:grpSpPr>
      <p:sp>
        <p:nvSpPr>
          <p:cNvPr id="15" name="Google Shape;15;p106"/>
          <p:cNvSpPr txBox="1">
            <a:spLocks noGrp="1"/>
          </p:cNvSpPr>
          <p:nvPr>
            <p:ph type="title"/>
          </p:nvPr>
        </p:nvSpPr>
        <p:spPr>
          <a:xfrm>
            <a:off x="575816" y="402483"/>
            <a:ext cx="8928991" cy="1461188"/>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595959"/>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el en object" type="obj">
  <p:cSld name="OBJECT">
    <p:spTree>
      <p:nvGrpSpPr>
        <p:cNvPr id="1" name="Shape 16"/>
        <p:cNvGrpSpPr/>
        <p:nvPr/>
      </p:nvGrpSpPr>
      <p:grpSpPr>
        <a:xfrm>
          <a:off x="0" y="0"/>
          <a:ext cx="0" cy="0"/>
          <a:chOff x="0" y="0"/>
          <a:chExt cx="0" cy="0"/>
        </a:xfrm>
      </p:grpSpPr>
      <p:sp>
        <p:nvSpPr>
          <p:cNvPr id="17" name="Google Shape;17;p107"/>
          <p:cNvSpPr txBox="1">
            <a:spLocks noGrp="1"/>
          </p:cNvSpPr>
          <p:nvPr>
            <p:ph type="title"/>
          </p:nvPr>
        </p:nvSpPr>
        <p:spPr>
          <a:xfrm>
            <a:off x="575816" y="402483"/>
            <a:ext cx="8928991" cy="1461188"/>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595959"/>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8" name="Google Shape;18;p107"/>
          <p:cNvSpPr txBox="1">
            <a:spLocks noGrp="1"/>
          </p:cNvSpPr>
          <p:nvPr>
            <p:ph type="body" idx="1"/>
          </p:nvPr>
        </p:nvSpPr>
        <p:spPr>
          <a:xfrm>
            <a:off x="575817" y="2012414"/>
            <a:ext cx="8928990" cy="5439831"/>
          </a:xfrm>
          <a:prstGeom prst="rect">
            <a:avLst/>
          </a:prstGeom>
          <a:noFill/>
          <a:ln>
            <a:noFill/>
          </a:ln>
        </p:spPr>
        <p:txBody>
          <a:bodyPr spcFirstLastPara="1" wrap="square" lIns="91425" tIns="45700" rIns="91425" bIns="45700" anchor="t" anchorCtr="0">
            <a:noAutofit/>
          </a:bodyPr>
          <a:lstStyle>
            <a:lvl1pPr marL="457200" lvl="0" indent="-355600" algn="l">
              <a:lnSpc>
                <a:spcPct val="90000"/>
              </a:lnSpc>
              <a:spcBef>
                <a:spcPts val="1102"/>
              </a:spcBef>
              <a:spcAft>
                <a:spcPts val="0"/>
              </a:spcAft>
              <a:buClr>
                <a:srgbClr val="595959"/>
              </a:buClr>
              <a:buSzPts val="2000"/>
              <a:buChar char="•"/>
              <a:defRPr sz="2000"/>
            </a:lvl1pPr>
            <a:lvl2pPr marL="914400" lvl="1" indent="-342900" algn="l">
              <a:lnSpc>
                <a:spcPct val="90000"/>
              </a:lnSpc>
              <a:spcBef>
                <a:spcPts val="551"/>
              </a:spcBef>
              <a:spcAft>
                <a:spcPts val="0"/>
              </a:spcAft>
              <a:buClr>
                <a:srgbClr val="595959"/>
              </a:buClr>
              <a:buSzPts val="1800"/>
              <a:buChar char="•"/>
              <a:defRPr sz="1800"/>
            </a:lvl2pPr>
            <a:lvl3pPr marL="1371600" lvl="2" indent="-330200" algn="l">
              <a:lnSpc>
                <a:spcPct val="90000"/>
              </a:lnSpc>
              <a:spcBef>
                <a:spcPts val="551"/>
              </a:spcBef>
              <a:spcAft>
                <a:spcPts val="0"/>
              </a:spcAft>
              <a:buClr>
                <a:srgbClr val="595959"/>
              </a:buClr>
              <a:buSzPts val="1600"/>
              <a:buChar char="•"/>
              <a:defRPr sz="1600"/>
            </a:lvl3pPr>
            <a:lvl4pPr marL="1828800" lvl="3" indent="-317500" algn="l">
              <a:lnSpc>
                <a:spcPct val="90000"/>
              </a:lnSpc>
              <a:spcBef>
                <a:spcPts val="551"/>
              </a:spcBef>
              <a:spcAft>
                <a:spcPts val="0"/>
              </a:spcAft>
              <a:buClr>
                <a:srgbClr val="595959"/>
              </a:buClr>
              <a:buSzPts val="1400"/>
              <a:buChar char="•"/>
              <a:defRPr sz="1400"/>
            </a:lvl4pPr>
            <a:lvl5pPr marL="2286000" lvl="4" indent="-317500" algn="l">
              <a:lnSpc>
                <a:spcPct val="90000"/>
              </a:lnSpc>
              <a:spcBef>
                <a:spcPts val="551"/>
              </a:spcBef>
              <a:spcAft>
                <a:spcPts val="0"/>
              </a:spcAft>
              <a:buClr>
                <a:srgbClr val="595959"/>
              </a:buClr>
              <a:buSzPts val="1400"/>
              <a:buChar char="•"/>
              <a:defRPr sz="1400"/>
            </a:lvl5pPr>
            <a:lvl6pPr marL="2743200" lvl="5" indent="-342900" algn="l">
              <a:lnSpc>
                <a:spcPct val="90000"/>
              </a:lnSpc>
              <a:spcBef>
                <a:spcPts val="551"/>
              </a:spcBef>
              <a:spcAft>
                <a:spcPts val="0"/>
              </a:spcAft>
              <a:buClr>
                <a:schemeClr val="dk1"/>
              </a:buClr>
              <a:buSzPts val="1800"/>
              <a:buChar char="•"/>
              <a:defRPr/>
            </a:lvl6pPr>
            <a:lvl7pPr marL="3200400" lvl="6" indent="-342900" algn="l">
              <a:lnSpc>
                <a:spcPct val="90000"/>
              </a:lnSpc>
              <a:spcBef>
                <a:spcPts val="551"/>
              </a:spcBef>
              <a:spcAft>
                <a:spcPts val="0"/>
              </a:spcAft>
              <a:buClr>
                <a:schemeClr val="dk1"/>
              </a:buClr>
              <a:buSzPts val="1800"/>
              <a:buChar char="•"/>
              <a:defRPr/>
            </a:lvl7pPr>
            <a:lvl8pPr marL="3657600" lvl="7" indent="-342900" algn="l">
              <a:lnSpc>
                <a:spcPct val="90000"/>
              </a:lnSpc>
              <a:spcBef>
                <a:spcPts val="551"/>
              </a:spcBef>
              <a:spcAft>
                <a:spcPts val="0"/>
              </a:spcAft>
              <a:buClr>
                <a:schemeClr val="dk1"/>
              </a:buClr>
              <a:buSzPts val="1800"/>
              <a:buChar char="•"/>
              <a:defRPr/>
            </a:lvl8pPr>
            <a:lvl9pPr marL="4114800" lvl="8" indent="-342900" algn="l">
              <a:lnSpc>
                <a:spcPct val="90000"/>
              </a:lnSpc>
              <a:spcBef>
                <a:spcPts val="551"/>
              </a:spcBef>
              <a:spcAft>
                <a:spcPts val="0"/>
              </a:spcAft>
              <a:buClr>
                <a:schemeClr val="dk1"/>
              </a:buClr>
              <a:buSzPts val="1800"/>
              <a:buChar char="•"/>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1_Titel en object">
  <p:cSld name="1_Titel en object">
    <p:spTree>
      <p:nvGrpSpPr>
        <p:cNvPr id="1" name="Shape 19"/>
        <p:cNvGrpSpPr/>
        <p:nvPr/>
      </p:nvGrpSpPr>
      <p:grpSpPr>
        <a:xfrm>
          <a:off x="0" y="0"/>
          <a:ext cx="0" cy="0"/>
          <a:chOff x="0" y="0"/>
          <a:chExt cx="0" cy="0"/>
        </a:xfrm>
      </p:grpSpPr>
      <p:sp>
        <p:nvSpPr>
          <p:cNvPr id="20" name="Google Shape;20;p108"/>
          <p:cNvSpPr txBox="1">
            <a:spLocks noGrp="1"/>
          </p:cNvSpPr>
          <p:nvPr>
            <p:ph type="title"/>
          </p:nvPr>
        </p:nvSpPr>
        <p:spPr>
          <a:xfrm>
            <a:off x="575816" y="402483"/>
            <a:ext cx="8928991" cy="1461188"/>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595959"/>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 name="Google Shape;21;p108"/>
          <p:cNvSpPr txBox="1">
            <a:spLocks noGrp="1"/>
          </p:cNvSpPr>
          <p:nvPr>
            <p:ph type="body" idx="1"/>
          </p:nvPr>
        </p:nvSpPr>
        <p:spPr>
          <a:xfrm>
            <a:off x="575817" y="2012414"/>
            <a:ext cx="8928990" cy="4215695"/>
          </a:xfrm>
          <a:prstGeom prst="rect">
            <a:avLst/>
          </a:prstGeom>
          <a:noFill/>
          <a:ln>
            <a:noFill/>
          </a:ln>
        </p:spPr>
        <p:txBody>
          <a:bodyPr spcFirstLastPara="1" wrap="square" lIns="91425" tIns="45700" rIns="91425" bIns="45700" anchor="t" anchorCtr="0">
            <a:noAutofit/>
          </a:bodyPr>
          <a:lstStyle>
            <a:lvl1pPr marL="457200" lvl="0" indent="-355600" algn="l">
              <a:lnSpc>
                <a:spcPct val="90000"/>
              </a:lnSpc>
              <a:spcBef>
                <a:spcPts val="1102"/>
              </a:spcBef>
              <a:spcAft>
                <a:spcPts val="0"/>
              </a:spcAft>
              <a:buClr>
                <a:srgbClr val="595959"/>
              </a:buClr>
              <a:buSzPts val="2000"/>
              <a:buChar char="•"/>
              <a:defRPr sz="2000"/>
            </a:lvl1pPr>
            <a:lvl2pPr marL="914400" lvl="1" indent="-342900" algn="l">
              <a:lnSpc>
                <a:spcPct val="90000"/>
              </a:lnSpc>
              <a:spcBef>
                <a:spcPts val="551"/>
              </a:spcBef>
              <a:spcAft>
                <a:spcPts val="0"/>
              </a:spcAft>
              <a:buClr>
                <a:srgbClr val="595959"/>
              </a:buClr>
              <a:buSzPts val="1800"/>
              <a:buChar char="•"/>
              <a:defRPr sz="1800"/>
            </a:lvl2pPr>
            <a:lvl3pPr marL="1371600" lvl="2" indent="-330200" algn="l">
              <a:lnSpc>
                <a:spcPct val="90000"/>
              </a:lnSpc>
              <a:spcBef>
                <a:spcPts val="551"/>
              </a:spcBef>
              <a:spcAft>
                <a:spcPts val="0"/>
              </a:spcAft>
              <a:buClr>
                <a:srgbClr val="595959"/>
              </a:buClr>
              <a:buSzPts val="1600"/>
              <a:buChar char="•"/>
              <a:defRPr sz="1600"/>
            </a:lvl3pPr>
            <a:lvl4pPr marL="1828800" lvl="3" indent="-317500" algn="l">
              <a:lnSpc>
                <a:spcPct val="90000"/>
              </a:lnSpc>
              <a:spcBef>
                <a:spcPts val="551"/>
              </a:spcBef>
              <a:spcAft>
                <a:spcPts val="0"/>
              </a:spcAft>
              <a:buClr>
                <a:srgbClr val="595959"/>
              </a:buClr>
              <a:buSzPts val="1400"/>
              <a:buChar char="•"/>
              <a:defRPr sz="1400"/>
            </a:lvl4pPr>
            <a:lvl5pPr marL="2286000" lvl="4" indent="-317500" algn="l">
              <a:lnSpc>
                <a:spcPct val="90000"/>
              </a:lnSpc>
              <a:spcBef>
                <a:spcPts val="551"/>
              </a:spcBef>
              <a:spcAft>
                <a:spcPts val="0"/>
              </a:spcAft>
              <a:buClr>
                <a:srgbClr val="595959"/>
              </a:buClr>
              <a:buSzPts val="1400"/>
              <a:buChar char="•"/>
              <a:defRPr sz="1400"/>
            </a:lvl5pPr>
            <a:lvl6pPr marL="2743200" lvl="5" indent="-342900" algn="l">
              <a:lnSpc>
                <a:spcPct val="90000"/>
              </a:lnSpc>
              <a:spcBef>
                <a:spcPts val="551"/>
              </a:spcBef>
              <a:spcAft>
                <a:spcPts val="0"/>
              </a:spcAft>
              <a:buClr>
                <a:schemeClr val="dk1"/>
              </a:buClr>
              <a:buSzPts val="1800"/>
              <a:buChar char="•"/>
              <a:defRPr/>
            </a:lvl6pPr>
            <a:lvl7pPr marL="3200400" lvl="6" indent="-342900" algn="l">
              <a:lnSpc>
                <a:spcPct val="90000"/>
              </a:lnSpc>
              <a:spcBef>
                <a:spcPts val="551"/>
              </a:spcBef>
              <a:spcAft>
                <a:spcPts val="0"/>
              </a:spcAft>
              <a:buClr>
                <a:schemeClr val="dk1"/>
              </a:buClr>
              <a:buSzPts val="1800"/>
              <a:buChar char="•"/>
              <a:defRPr/>
            </a:lvl7pPr>
            <a:lvl8pPr marL="3657600" lvl="7" indent="-342900" algn="l">
              <a:lnSpc>
                <a:spcPct val="90000"/>
              </a:lnSpc>
              <a:spcBef>
                <a:spcPts val="551"/>
              </a:spcBef>
              <a:spcAft>
                <a:spcPts val="0"/>
              </a:spcAft>
              <a:buClr>
                <a:schemeClr val="dk1"/>
              </a:buClr>
              <a:buSzPts val="1800"/>
              <a:buChar char="•"/>
              <a:defRPr/>
            </a:lvl8pPr>
            <a:lvl9pPr marL="4114800" lvl="8" indent="-342900" algn="l">
              <a:lnSpc>
                <a:spcPct val="90000"/>
              </a:lnSpc>
              <a:spcBef>
                <a:spcPts val="551"/>
              </a:spcBef>
              <a:spcAft>
                <a:spcPts val="0"/>
              </a:spcAft>
              <a:buClr>
                <a:schemeClr val="dk1"/>
              </a:buClr>
              <a:buSzPts val="1800"/>
              <a:buChar char="•"/>
              <a:defRPr/>
            </a:lvl9pPr>
          </a:lstStyle>
          <a:p>
            <a:endParaRPr/>
          </a:p>
        </p:txBody>
      </p:sp>
      <p:sp>
        <p:nvSpPr>
          <p:cNvPr id="22" name="Google Shape;22;p108"/>
          <p:cNvSpPr txBox="1">
            <a:spLocks noGrp="1"/>
          </p:cNvSpPr>
          <p:nvPr>
            <p:ph type="body" idx="2"/>
          </p:nvPr>
        </p:nvSpPr>
        <p:spPr>
          <a:xfrm>
            <a:off x="575816" y="5965699"/>
            <a:ext cx="8928991" cy="1323439"/>
          </a:xfrm>
          <a:prstGeom prst="rect">
            <a:avLst/>
          </a:prstGeom>
          <a:solidFill>
            <a:srgbClr val="D8D8D8"/>
          </a:solidFill>
          <a:ln w="9525" cap="flat" cmpd="sng">
            <a:solidFill>
              <a:srgbClr val="3F3F3F"/>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b" anchorCtr="0">
            <a:spAutoFit/>
          </a:bodyPr>
          <a:lstStyle>
            <a:lvl1pPr marL="457200" lvl="0" indent="-228600" algn="l">
              <a:lnSpc>
                <a:spcPct val="100000"/>
              </a:lnSpc>
              <a:spcBef>
                <a:spcPts val="0"/>
              </a:spcBef>
              <a:spcAft>
                <a:spcPts val="0"/>
              </a:spcAft>
              <a:buClr>
                <a:srgbClr val="595959"/>
              </a:buClr>
              <a:buSzPts val="1600"/>
              <a:buNone/>
              <a:defRPr sz="1600" b="1">
                <a:latin typeface="Arial"/>
                <a:ea typeface="Arial"/>
                <a:cs typeface="Arial"/>
                <a:sym typeface="Arial"/>
              </a:defRPr>
            </a:lvl1pPr>
            <a:lvl2pPr marL="914400" lvl="1" indent="-342900" algn="l">
              <a:lnSpc>
                <a:spcPct val="90000"/>
              </a:lnSpc>
              <a:spcBef>
                <a:spcPts val="551"/>
              </a:spcBef>
              <a:spcAft>
                <a:spcPts val="0"/>
              </a:spcAft>
              <a:buClr>
                <a:srgbClr val="595959"/>
              </a:buClr>
              <a:buSzPts val="1800"/>
              <a:buChar char="•"/>
              <a:defRPr/>
            </a:lvl2pPr>
            <a:lvl3pPr marL="1371600" lvl="2" indent="-342900" algn="l">
              <a:lnSpc>
                <a:spcPct val="90000"/>
              </a:lnSpc>
              <a:spcBef>
                <a:spcPts val="551"/>
              </a:spcBef>
              <a:spcAft>
                <a:spcPts val="0"/>
              </a:spcAft>
              <a:buClr>
                <a:srgbClr val="595959"/>
              </a:buClr>
              <a:buSzPts val="1800"/>
              <a:buChar char="•"/>
              <a:defRPr/>
            </a:lvl3pPr>
            <a:lvl4pPr marL="1828800" lvl="3" indent="-342900" algn="l">
              <a:lnSpc>
                <a:spcPct val="90000"/>
              </a:lnSpc>
              <a:spcBef>
                <a:spcPts val="551"/>
              </a:spcBef>
              <a:spcAft>
                <a:spcPts val="0"/>
              </a:spcAft>
              <a:buClr>
                <a:srgbClr val="595959"/>
              </a:buClr>
              <a:buSzPts val="1800"/>
              <a:buChar char="•"/>
              <a:defRPr/>
            </a:lvl4pPr>
            <a:lvl5pPr marL="2286000" lvl="4" indent="-342900" algn="l">
              <a:lnSpc>
                <a:spcPct val="90000"/>
              </a:lnSpc>
              <a:spcBef>
                <a:spcPts val="551"/>
              </a:spcBef>
              <a:spcAft>
                <a:spcPts val="0"/>
              </a:spcAft>
              <a:buClr>
                <a:srgbClr val="595959"/>
              </a:buClr>
              <a:buSzPts val="1800"/>
              <a:buChar char="•"/>
              <a:defRPr/>
            </a:lvl5pPr>
            <a:lvl6pPr marL="2743200" lvl="5" indent="-342900" algn="l">
              <a:lnSpc>
                <a:spcPct val="90000"/>
              </a:lnSpc>
              <a:spcBef>
                <a:spcPts val="551"/>
              </a:spcBef>
              <a:spcAft>
                <a:spcPts val="0"/>
              </a:spcAft>
              <a:buClr>
                <a:schemeClr val="dk1"/>
              </a:buClr>
              <a:buSzPts val="1800"/>
              <a:buChar char="•"/>
              <a:defRPr/>
            </a:lvl6pPr>
            <a:lvl7pPr marL="3200400" lvl="6" indent="-342900" algn="l">
              <a:lnSpc>
                <a:spcPct val="90000"/>
              </a:lnSpc>
              <a:spcBef>
                <a:spcPts val="551"/>
              </a:spcBef>
              <a:spcAft>
                <a:spcPts val="0"/>
              </a:spcAft>
              <a:buClr>
                <a:schemeClr val="dk1"/>
              </a:buClr>
              <a:buSzPts val="1800"/>
              <a:buChar char="•"/>
              <a:defRPr/>
            </a:lvl7pPr>
            <a:lvl8pPr marL="3657600" lvl="7" indent="-342900" algn="l">
              <a:lnSpc>
                <a:spcPct val="90000"/>
              </a:lnSpc>
              <a:spcBef>
                <a:spcPts val="551"/>
              </a:spcBef>
              <a:spcAft>
                <a:spcPts val="0"/>
              </a:spcAft>
              <a:buClr>
                <a:schemeClr val="dk1"/>
              </a:buClr>
              <a:buSzPts val="1800"/>
              <a:buChar char="•"/>
              <a:defRPr/>
            </a:lvl8pPr>
            <a:lvl9pPr marL="4114800" lvl="8" indent="-342900" algn="l">
              <a:lnSpc>
                <a:spcPct val="90000"/>
              </a:lnSpc>
              <a:spcBef>
                <a:spcPts val="551"/>
              </a:spcBef>
              <a:spcAft>
                <a:spcPts val="0"/>
              </a:spcAft>
              <a:buClr>
                <a:schemeClr val="dk1"/>
              </a:buClr>
              <a:buSzPts val="18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2_Titel en object">
  <p:cSld name="2_Titel en object">
    <p:spTree>
      <p:nvGrpSpPr>
        <p:cNvPr id="1" name="Shape 23"/>
        <p:cNvGrpSpPr/>
        <p:nvPr/>
      </p:nvGrpSpPr>
      <p:grpSpPr>
        <a:xfrm>
          <a:off x="0" y="0"/>
          <a:ext cx="0" cy="0"/>
          <a:chOff x="0" y="0"/>
          <a:chExt cx="0" cy="0"/>
        </a:xfrm>
      </p:grpSpPr>
      <p:sp>
        <p:nvSpPr>
          <p:cNvPr id="24" name="Google Shape;24;p109"/>
          <p:cNvSpPr txBox="1">
            <a:spLocks noGrp="1"/>
          </p:cNvSpPr>
          <p:nvPr>
            <p:ph type="title"/>
          </p:nvPr>
        </p:nvSpPr>
        <p:spPr>
          <a:xfrm>
            <a:off x="1943967" y="402483"/>
            <a:ext cx="7560839" cy="1461188"/>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595959"/>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 name="Google Shape;25;p109"/>
          <p:cNvSpPr txBox="1">
            <a:spLocks noGrp="1"/>
          </p:cNvSpPr>
          <p:nvPr>
            <p:ph type="body" idx="1"/>
          </p:nvPr>
        </p:nvSpPr>
        <p:spPr>
          <a:xfrm>
            <a:off x="575816" y="2012414"/>
            <a:ext cx="8928991" cy="5439831"/>
          </a:xfrm>
          <a:prstGeom prst="rect">
            <a:avLst/>
          </a:prstGeom>
          <a:noFill/>
          <a:ln>
            <a:noFill/>
          </a:ln>
        </p:spPr>
        <p:txBody>
          <a:bodyPr spcFirstLastPara="1" wrap="square" lIns="91425" tIns="45700" rIns="91425" bIns="45700" anchor="t" anchorCtr="0">
            <a:noAutofit/>
          </a:bodyPr>
          <a:lstStyle>
            <a:lvl1pPr marL="457200" lvl="0" indent="-355600" algn="l">
              <a:lnSpc>
                <a:spcPct val="90000"/>
              </a:lnSpc>
              <a:spcBef>
                <a:spcPts val="1102"/>
              </a:spcBef>
              <a:spcAft>
                <a:spcPts val="0"/>
              </a:spcAft>
              <a:buClr>
                <a:srgbClr val="595959"/>
              </a:buClr>
              <a:buSzPts val="2000"/>
              <a:buChar char="•"/>
              <a:defRPr sz="2000"/>
            </a:lvl1pPr>
            <a:lvl2pPr marL="914400" lvl="1" indent="-342900" algn="l">
              <a:lnSpc>
                <a:spcPct val="90000"/>
              </a:lnSpc>
              <a:spcBef>
                <a:spcPts val="551"/>
              </a:spcBef>
              <a:spcAft>
                <a:spcPts val="0"/>
              </a:spcAft>
              <a:buClr>
                <a:srgbClr val="595959"/>
              </a:buClr>
              <a:buSzPts val="1800"/>
              <a:buChar char="•"/>
              <a:defRPr sz="1800"/>
            </a:lvl2pPr>
            <a:lvl3pPr marL="1371600" lvl="2" indent="-330200" algn="l">
              <a:lnSpc>
                <a:spcPct val="90000"/>
              </a:lnSpc>
              <a:spcBef>
                <a:spcPts val="551"/>
              </a:spcBef>
              <a:spcAft>
                <a:spcPts val="0"/>
              </a:spcAft>
              <a:buClr>
                <a:srgbClr val="595959"/>
              </a:buClr>
              <a:buSzPts val="1600"/>
              <a:buChar char="•"/>
              <a:defRPr sz="1600"/>
            </a:lvl3pPr>
            <a:lvl4pPr marL="1828800" lvl="3" indent="-317500" algn="l">
              <a:lnSpc>
                <a:spcPct val="90000"/>
              </a:lnSpc>
              <a:spcBef>
                <a:spcPts val="551"/>
              </a:spcBef>
              <a:spcAft>
                <a:spcPts val="0"/>
              </a:spcAft>
              <a:buClr>
                <a:srgbClr val="595959"/>
              </a:buClr>
              <a:buSzPts val="1400"/>
              <a:buChar char="•"/>
              <a:defRPr sz="1400"/>
            </a:lvl4pPr>
            <a:lvl5pPr marL="2286000" lvl="4" indent="-317500" algn="l">
              <a:lnSpc>
                <a:spcPct val="90000"/>
              </a:lnSpc>
              <a:spcBef>
                <a:spcPts val="551"/>
              </a:spcBef>
              <a:spcAft>
                <a:spcPts val="0"/>
              </a:spcAft>
              <a:buClr>
                <a:srgbClr val="595959"/>
              </a:buClr>
              <a:buSzPts val="1400"/>
              <a:buChar char="•"/>
              <a:defRPr sz="1400"/>
            </a:lvl5pPr>
            <a:lvl6pPr marL="2743200" lvl="5" indent="-342900" algn="l">
              <a:lnSpc>
                <a:spcPct val="90000"/>
              </a:lnSpc>
              <a:spcBef>
                <a:spcPts val="551"/>
              </a:spcBef>
              <a:spcAft>
                <a:spcPts val="0"/>
              </a:spcAft>
              <a:buClr>
                <a:schemeClr val="dk1"/>
              </a:buClr>
              <a:buSzPts val="1800"/>
              <a:buChar char="•"/>
              <a:defRPr/>
            </a:lvl6pPr>
            <a:lvl7pPr marL="3200400" lvl="6" indent="-342900" algn="l">
              <a:lnSpc>
                <a:spcPct val="90000"/>
              </a:lnSpc>
              <a:spcBef>
                <a:spcPts val="551"/>
              </a:spcBef>
              <a:spcAft>
                <a:spcPts val="0"/>
              </a:spcAft>
              <a:buClr>
                <a:schemeClr val="dk1"/>
              </a:buClr>
              <a:buSzPts val="1800"/>
              <a:buChar char="•"/>
              <a:defRPr/>
            </a:lvl7pPr>
            <a:lvl8pPr marL="3657600" lvl="7" indent="-342900" algn="l">
              <a:lnSpc>
                <a:spcPct val="90000"/>
              </a:lnSpc>
              <a:spcBef>
                <a:spcPts val="551"/>
              </a:spcBef>
              <a:spcAft>
                <a:spcPts val="0"/>
              </a:spcAft>
              <a:buClr>
                <a:schemeClr val="dk1"/>
              </a:buClr>
              <a:buSzPts val="1800"/>
              <a:buChar char="•"/>
              <a:defRPr/>
            </a:lvl8pPr>
            <a:lvl9pPr marL="4114800" lvl="8" indent="-342900" algn="l">
              <a:lnSpc>
                <a:spcPct val="90000"/>
              </a:lnSpc>
              <a:spcBef>
                <a:spcPts val="551"/>
              </a:spcBef>
              <a:spcAft>
                <a:spcPts val="0"/>
              </a:spcAft>
              <a:buClr>
                <a:schemeClr val="dk1"/>
              </a:buClr>
              <a:buSzPts val="1800"/>
              <a:buChar char="•"/>
              <a:defRPr/>
            </a:lvl9pPr>
          </a:lstStyle>
          <a:p>
            <a:endParaRPr/>
          </a:p>
        </p:txBody>
      </p:sp>
      <p:pic>
        <p:nvPicPr>
          <p:cNvPr id="26" name="Google Shape;26;p109"/>
          <p:cNvPicPr preferRelativeResize="0"/>
          <p:nvPr/>
        </p:nvPicPr>
        <p:blipFill rotWithShape="1">
          <a:blip r:embed="rId2">
            <a:alphaModFix/>
          </a:blip>
          <a:srcRect/>
          <a:stretch/>
        </p:blipFill>
        <p:spPr>
          <a:xfrm>
            <a:off x="359792" y="438292"/>
            <a:ext cx="1440160" cy="138957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el en tekst/afbeelding">
  <p:cSld name="Titel en tekst/afbeelding">
    <p:spTree>
      <p:nvGrpSpPr>
        <p:cNvPr id="1" name="Shape 27"/>
        <p:cNvGrpSpPr/>
        <p:nvPr/>
      </p:nvGrpSpPr>
      <p:grpSpPr>
        <a:xfrm>
          <a:off x="0" y="0"/>
          <a:ext cx="0" cy="0"/>
          <a:chOff x="0" y="0"/>
          <a:chExt cx="0" cy="0"/>
        </a:xfrm>
      </p:grpSpPr>
      <p:sp>
        <p:nvSpPr>
          <p:cNvPr id="28" name="Google Shape;28;p110"/>
          <p:cNvSpPr txBox="1">
            <a:spLocks noGrp="1"/>
          </p:cNvSpPr>
          <p:nvPr>
            <p:ph type="body" idx="1"/>
          </p:nvPr>
        </p:nvSpPr>
        <p:spPr>
          <a:xfrm>
            <a:off x="579311" y="2067383"/>
            <a:ext cx="8928991" cy="4952814"/>
          </a:xfrm>
          <a:prstGeom prst="rect">
            <a:avLst/>
          </a:prstGeom>
          <a:noFill/>
          <a:ln>
            <a:noFill/>
          </a:ln>
        </p:spPr>
        <p:txBody>
          <a:bodyPr spcFirstLastPara="1" wrap="square" lIns="91425" tIns="45700" rIns="91425" bIns="45700" anchor="t" anchorCtr="0">
            <a:noAutofit/>
          </a:bodyPr>
          <a:lstStyle>
            <a:lvl1pPr marL="457200" lvl="0" indent="-355600" algn="l">
              <a:lnSpc>
                <a:spcPct val="90000"/>
              </a:lnSpc>
              <a:spcBef>
                <a:spcPts val="1102"/>
              </a:spcBef>
              <a:spcAft>
                <a:spcPts val="0"/>
              </a:spcAft>
              <a:buClr>
                <a:srgbClr val="595959"/>
              </a:buClr>
              <a:buSzPts val="2000"/>
              <a:buChar char="•"/>
              <a:defRPr sz="2000">
                <a:latin typeface="Calibri"/>
                <a:ea typeface="Calibri"/>
                <a:cs typeface="Calibri"/>
                <a:sym typeface="Calibri"/>
              </a:defRPr>
            </a:lvl1pPr>
            <a:lvl2pPr marL="914400" lvl="1" indent="-355600" algn="l">
              <a:lnSpc>
                <a:spcPct val="90000"/>
              </a:lnSpc>
              <a:spcBef>
                <a:spcPts val="551"/>
              </a:spcBef>
              <a:spcAft>
                <a:spcPts val="0"/>
              </a:spcAft>
              <a:buClr>
                <a:srgbClr val="595959"/>
              </a:buClr>
              <a:buSzPts val="2000"/>
              <a:buChar char="•"/>
              <a:defRPr sz="2000">
                <a:latin typeface="Calibri"/>
                <a:ea typeface="Calibri"/>
                <a:cs typeface="Calibri"/>
                <a:sym typeface="Calibri"/>
              </a:defRPr>
            </a:lvl2pPr>
            <a:lvl3pPr marL="1371600" lvl="2" indent="-342900" algn="l">
              <a:lnSpc>
                <a:spcPct val="90000"/>
              </a:lnSpc>
              <a:spcBef>
                <a:spcPts val="551"/>
              </a:spcBef>
              <a:spcAft>
                <a:spcPts val="0"/>
              </a:spcAft>
              <a:buClr>
                <a:srgbClr val="595959"/>
              </a:buClr>
              <a:buSzPts val="1800"/>
              <a:buChar char="•"/>
              <a:defRPr sz="1800">
                <a:latin typeface="Calibri"/>
                <a:ea typeface="Calibri"/>
                <a:cs typeface="Calibri"/>
                <a:sym typeface="Calibri"/>
              </a:defRPr>
            </a:lvl3pPr>
            <a:lvl4pPr marL="1828800" lvl="3" indent="-317500" algn="l">
              <a:lnSpc>
                <a:spcPct val="90000"/>
              </a:lnSpc>
              <a:spcBef>
                <a:spcPts val="551"/>
              </a:spcBef>
              <a:spcAft>
                <a:spcPts val="0"/>
              </a:spcAft>
              <a:buClr>
                <a:srgbClr val="595959"/>
              </a:buClr>
              <a:buSzPts val="1400"/>
              <a:buChar char="•"/>
              <a:defRPr sz="1400">
                <a:latin typeface="Calibri"/>
                <a:ea typeface="Calibri"/>
                <a:cs typeface="Calibri"/>
                <a:sym typeface="Calibri"/>
              </a:defRPr>
            </a:lvl4pPr>
            <a:lvl5pPr marL="2286000" lvl="4" indent="-317500" algn="l">
              <a:lnSpc>
                <a:spcPct val="90000"/>
              </a:lnSpc>
              <a:spcBef>
                <a:spcPts val="551"/>
              </a:spcBef>
              <a:spcAft>
                <a:spcPts val="0"/>
              </a:spcAft>
              <a:buClr>
                <a:srgbClr val="595959"/>
              </a:buClr>
              <a:buSzPts val="1400"/>
              <a:buChar char="•"/>
              <a:defRPr sz="1400">
                <a:latin typeface="Calibri"/>
                <a:ea typeface="Calibri"/>
                <a:cs typeface="Calibri"/>
                <a:sym typeface="Calibri"/>
              </a:defRPr>
            </a:lvl5pPr>
            <a:lvl6pPr marL="2743200" lvl="5" indent="-342900" algn="l">
              <a:lnSpc>
                <a:spcPct val="90000"/>
              </a:lnSpc>
              <a:spcBef>
                <a:spcPts val="551"/>
              </a:spcBef>
              <a:spcAft>
                <a:spcPts val="0"/>
              </a:spcAft>
              <a:buClr>
                <a:schemeClr val="dk1"/>
              </a:buClr>
              <a:buSzPts val="1800"/>
              <a:buChar char="•"/>
              <a:defRPr/>
            </a:lvl6pPr>
            <a:lvl7pPr marL="3200400" lvl="6" indent="-342900" algn="l">
              <a:lnSpc>
                <a:spcPct val="90000"/>
              </a:lnSpc>
              <a:spcBef>
                <a:spcPts val="551"/>
              </a:spcBef>
              <a:spcAft>
                <a:spcPts val="0"/>
              </a:spcAft>
              <a:buClr>
                <a:schemeClr val="dk1"/>
              </a:buClr>
              <a:buSzPts val="1800"/>
              <a:buChar char="•"/>
              <a:defRPr/>
            </a:lvl7pPr>
            <a:lvl8pPr marL="3657600" lvl="7" indent="-342900" algn="l">
              <a:lnSpc>
                <a:spcPct val="90000"/>
              </a:lnSpc>
              <a:spcBef>
                <a:spcPts val="551"/>
              </a:spcBef>
              <a:spcAft>
                <a:spcPts val="0"/>
              </a:spcAft>
              <a:buClr>
                <a:schemeClr val="dk1"/>
              </a:buClr>
              <a:buSzPts val="1800"/>
              <a:buChar char="•"/>
              <a:defRPr/>
            </a:lvl8pPr>
            <a:lvl9pPr marL="4114800" lvl="8" indent="-342900" algn="l">
              <a:lnSpc>
                <a:spcPct val="90000"/>
              </a:lnSpc>
              <a:spcBef>
                <a:spcPts val="551"/>
              </a:spcBef>
              <a:spcAft>
                <a:spcPts val="0"/>
              </a:spcAft>
              <a:buClr>
                <a:schemeClr val="dk1"/>
              </a:buClr>
              <a:buSzPts val="1800"/>
              <a:buChar char="•"/>
              <a:defRPr/>
            </a:lvl9pPr>
          </a:lstStyle>
          <a:p>
            <a:endParaRPr/>
          </a:p>
        </p:txBody>
      </p:sp>
      <p:sp>
        <p:nvSpPr>
          <p:cNvPr id="29" name="Google Shape;29;p110"/>
          <p:cNvSpPr txBox="1">
            <a:spLocks noGrp="1"/>
          </p:cNvSpPr>
          <p:nvPr>
            <p:ph type="title"/>
          </p:nvPr>
        </p:nvSpPr>
        <p:spPr>
          <a:xfrm>
            <a:off x="575816" y="402483"/>
            <a:ext cx="8928991" cy="1461188"/>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595959"/>
              </a:buClr>
              <a:buSzPts val="4189"/>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0" name="Google Shape;30;p110"/>
          <p:cNvSpPr txBox="1">
            <a:spLocks noGrp="1"/>
          </p:cNvSpPr>
          <p:nvPr>
            <p:ph type="sldNum" idx="12"/>
          </p:nvPr>
        </p:nvSpPr>
        <p:spPr>
          <a:xfrm>
            <a:off x="7707990" y="7095430"/>
            <a:ext cx="2268141" cy="346218"/>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spcAft>
                <a:spcPts val="0"/>
              </a:spcAft>
              <a:buNone/>
              <a:defRPr sz="992">
                <a:solidFill>
                  <a:srgbClr val="AE0D24"/>
                </a:solidFill>
                <a:latin typeface="Verdana"/>
                <a:ea typeface="Verdana"/>
                <a:cs typeface="Verdana"/>
                <a:sym typeface="Verdana"/>
              </a:defRPr>
            </a:lvl1pPr>
            <a:lvl2pPr marL="0" marR="0" lvl="1" indent="0" algn="r" rtl="0">
              <a:spcBef>
                <a:spcPts val="0"/>
              </a:spcBef>
              <a:spcAft>
                <a:spcPts val="0"/>
              </a:spcAft>
              <a:buNone/>
              <a:defRPr sz="992">
                <a:solidFill>
                  <a:srgbClr val="AE0D24"/>
                </a:solidFill>
                <a:latin typeface="Verdana"/>
                <a:ea typeface="Verdana"/>
                <a:cs typeface="Verdana"/>
                <a:sym typeface="Verdana"/>
              </a:defRPr>
            </a:lvl2pPr>
            <a:lvl3pPr marL="0" marR="0" lvl="2" indent="0" algn="r" rtl="0">
              <a:spcBef>
                <a:spcPts val="0"/>
              </a:spcBef>
              <a:spcAft>
                <a:spcPts val="0"/>
              </a:spcAft>
              <a:buNone/>
              <a:defRPr sz="992">
                <a:solidFill>
                  <a:srgbClr val="AE0D24"/>
                </a:solidFill>
                <a:latin typeface="Verdana"/>
                <a:ea typeface="Verdana"/>
                <a:cs typeface="Verdana"/>
                <a:sym typeface="Verdana"/>
              </a:defRPr>
            </a:lvl3pPr>
            <a:lvl4pPr marL="0" marR="0" lvl="3" indent="0" algn="r" rtl="0">
              <a:spcBef>
                <a:spcPts val="0"/>
              </a:spcBef>
              <a:spcAft>
                <a:spcPts val="0"/>
              </a:spcAft>
              <a:buNone/>
              <a:defRPr sz="992">
                <a:solidFill>
                  <a:srgbClr val="AE0D24"/>
                </a:solidFill>
                <a:latin typeface="Verdana"/>
                <a:ea typeface="Verdana"/>
                <a:cs typeface="Verdana"/>
                <a:sym typeface="Verdana"/>
              </a:defRPr>
            </a:lvl4pPr>
            <a:lvl5pPr marL="0" marR="0" lvl="4" indent="0" algn="r" rtl="0">
              <a:spcBef>
                <a:spcPts val="0"/>
              </a:spcBef>
              <a:spcAft>
                <a:spcPts val="0"/>
              </a:spcAft>
              <a:buNone/>
              <a:defRPr sz="992">
                <a:solidFill>
                  <a:srgbClr val="AE0D24"/>
                </a:solidFill>
                <a:latin typeface="Verdana"/>
                <a:ea typeface="Verdana"/>
                <a:cs typeface="Verdana"/>
                <a:sym typeface="Verdana"/>
              </a:defRPr>
            </a:lvl5pPr>
            <a:lvl6pPr marL="0" marR="0" lvl="5" indent="0" algn="r" rtl="0">
              <a:spcBef>
                <a:spcPts val="0"/>
              </a:spcBef>
              <a:spcAft>
                <a:spcPts val="0"/>
              </a:spcAft>
              <a:buNone/>
              <a:defRPr sz="992">
                <a:solidFill>
                  <a:srgbClr val="AE0D24"/>
                </a:solidFill>
                <a:latin typeface="Verdana"/>
                <a:ea typeface="Verdana"/>
                <a:cs typeface="Verdana"/>
                <a:sym typeface="Verdana"/>
              </a:defRPr>
            </a:lvl6pPr>
            <a:lvl7pPr marL="0" marR="0" lvl="6" indent="0" algn="r" rtl="0">
              <a:spcBef>
                <a:spcPts val="0"/>
              </a:spcBef>
              <a:spcAft>
                <a:spcPts val="0"/>
              </a:spcAft>
              <a:buNone/>
              <a:defRPr sz="992">
                <a:solidFill>
                  <a:srgbClr val="AE0D24"/>
                </a:solidFill>
                <a:latin typeface="Verdana"/>
                <a:ea typeface="Verdana"/>
                <a:cs typeface="Verdana"/>
                <a:sym typeface="Verdana"/>
              </a:defRPr>
            </a:lvl7pPr>
            <a:lvl8pPr marL="0" marR="0" lvl="7" indent="0" algn="r" rtl="0">
              <a:spcBef>
                <a:spcPts val="0"/>
              </a:spcBef>
              <a:spcAft>
                <a:spcPts val="0"/>
              </a:spcAft>
              <a:buNone/>
              <a:defRPr sz="992">
                <a:solidFill>
                  <a:srgbClr val="AE0D24"/>
                </a:solidFill>
                <a:latin typeface="Verdana"/>
                <a:ea typeface="Verdana"/>
                <a:cs typeface="Verdana"/>
                <a:sym typeface="Verdana"/>
              </a:defRPr>
            </a:lvl8pPr>
            <a:lvl9pPr marL="0" marR="0" lvl="8" indent="0" algn="r" rtl="0">
              <a:spcBef>
                <a:spcPts val="0"/>
              </a:spcBef>
              <a:spcAft>
                <a:spcPts val="0"/>
              </a:spcAft>
              <a:buNone/>
              <a:defRPr sz="992">
                <a:solidFill>
                  <a:srgbClr val="AE0D24"/>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nl-NL"/>
              <a:t>‹nr.›</a:t>
            </a:fld>
            <a:endParaRPr/>
          </a:p>
        </p:txBody>
      </p:sp>
      <p:sp>
        <p:nvSpPr>
          <p:cNvPr id="31" name="Google Shape;31;p110"/>
          <p:cNvSpPr txBox="1">
            <a:spLocks noGrp="1"/>
          </p:cNvSpPr>
          <p:nvPr>
            <p:ph type="ftr" idx="11"/>
          </p:nvPr>
        </p:nvSpPr>
        <p:spPr>
          <a:xfrm>
            <a:off x="3339207" y="7096574"/>
            <a:ext cx="3402211" cy="353484"/>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992">
                <a:solidFill>
                  <a:srgbClr val="AE0D24"/>
                </a:solidFill>
                <a:latin typeface="Verdana"/>
                <a:ea typeface="Verdana"/>
                <a:cs typeface="Verdana"/>
                <a:sym typeface="Verdana"/>
              </a:defRPr>
            </a:lvl1pPr>
            <a:lvl2pPr marR="0" lvl="1" algn="l" rtl="0">
              <a:spcBef>
                <a:spcPts val="0"/>
              </a:spcBef>
              <a:spcAft>
                <a:spcPts val="0"/>
              </a:spcAft>
              <a:buSzPts val="1400"/>
              <a:buNone/>
              <a:defRPr sz="1800" b="0" i="0" u="none" strike="noStrike" cap="none">
                <a:solidFill>
                  <a:schemeClr val="lt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lt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lt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lt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lt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lt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lt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lt1"/>
                </a:solidFill>
                <a:latin typeface="Arial"/>
                <a:ea typeface="Arial"/>
                <a:cs typeface="Arial"/>
                <a:sym typeface="Arial"/>
              </a:defRPr>
            </a:lvl9pPr>
          </a:lstStyle>
          <a:p>
            <a:endParaRPr/>
          </a:p>
        </p:txBody>
      </p:sp>
    </p:spTree>
  </p:cSld>
  <p:clrMapOvr>
    <a:masterClrMapping/>
  </p:clrMapOvr>
  <p:transition spd="slow">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6_Titel en object">
  <p:cSld name="6_Titel en object">
    <p:spTree>
      <p:nvGrpSpPr>
        <p:cNvPr id="1" name="Shape 32"/>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0"/>
        <p:cNvGrpSpPr/>
        <p:nvPr/>
      </p:nvGrpSpPr>
      <p:grpSpPr>
        <a:xfrm>
          <a:off x="0" y="0"/>
          <a:ext cx="0" cy="0"/>
          <a:chOff x="0" y="0"/>
          <a:chExt cx="0" cy="0"/>
        </a:xfrm>
      </p:grpSpPr>
      <p:sp>
        <p:nvSpPr>
          <p:cNvPr id="11" name="Google Shape;11;p105"/>
          <p:cNvSpPr txBox="1">
            <a:spLocks noGrp="1"/>
          </p:cNvSpPr>
          <p:nvPr>
            <p:ph type="title"/>
          </p:nvPr>
        </p:nvSpPr>
        <p:spPr>
          <a:xfrm>
            <a:off x="575816" y="402483"/>
            <a:ext cx="8928991" cy="1461188"/>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595959"/>
              </a:buClr>
              <a:buSzPts val="4189"/>
              <a:buFont typeface="Arial"/>
              <a:buNone/>
              <a:defRPr sz="4189" b="0" i="0" u="none" strike="noStrike" cap="none">
                <a:solidFill>
                  <a:srgbClr val="595959"/>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2" name="Google Shape;12;p105"/>
          <p:cNvSpPr txBox="1">
            <a:spLocks noGrp="1"/>
          </p:cNvSpPr>
          <p:nvPr>
            <p:ph type="body" idx="1"/>
          </p:nvPr>
        </p:nvSpPr>
        <p:spPr>
          <a:xfrm>
            <a:off x="579311" y="2067383"/>
            <a:ext cx="8928991" cy="4296209"/>
          </a:xfrm>
          <a:prstGeom prst="rect">
            <a:avLst/>
          </a:prstGeom>
          <a:noFill/>
          <a:ln>
            <a:noFill/>
          </a:ln>
        </p:spPr>
        <p:txBody>
          <a:bodyPr spcFirstLastPara="1" wrap="square" lIns="91425" tIns="45700" rIns="91425" bIns="45700" anchor="t" anchorCtr="0">
            <a:noAutofit/>
          </a:bodyPr>
          <a:lstStyle>
            <a:lvl1pPr marL="457200" marR="0" lvl="0" indent="-355600" algn="l" rtl="0">
              <a:lnSpc>
                <a:spcPct val="90000"/>
              </a:lnSpc>
              <a:spcBef>
                <a:spcPts val="1102"/>
              </a:spcBef>
              <a:spcAft>
                <a:spcPts val="0"/>
              </a:spcAft>
              <a:buClr>
                <a:srgbClr val="595959"/>
              </a:buClr>
              <a:buSzPts val="2000"/>
              <a:buFont typeface="Arial"/>
              <a:buChar char="•"/>
              <a:defRPr sz="2000" b="0" i="0" u="none" strike="noStrike" cap="none">
                <a:solidFill>
                  <a:srgbClr val="595959"/>
                </a:solidFill>
                <a:latin typeface="Calibri"/>
                <a:ea typeface="Calibri"/>
                <a:cs typeface="Calibri"/>
                <a:sym typeface="Calibri"/>
              </a:defRPr>
            </a:lvl1pPr>
            <a:lvl2pPr marL="914400" marR="0" lvl="1" indent="-355600" algn="l" rtl="0">
              <a:lnSpc>
                <a:spcPct val="90000"/>
              </a:lnSpc>
              <a:spcBef>
                <a:spcPts val="551"/>
              </a:spcBef>
              <a:spcAft>
                <a:spcPts val="0"/>
              </a:spcAft>
              <a:buClr>
                <a:srgbClr val="595959"/>
              </a:buClr>
              <a:buSzPts val="2000"/>
              <a:buFont typeface="Arial"/>
              <a:buChar char="•"/>
              <a:defRPr sz="2000" b="0" i="0" u="none" strike="noStrike" cap="none">
                <a:solidFill>
                  <a:srgbClr val="595959"/>
                </a:solidFill>
                <a:latin typeface="Calibri"/>
                <a:ea typeface="Calibri"/>
                <a:cs typeface="Calibri"/>
                <a:sym typeface="Calibri"/>
              </a:defRPr>
            </a:lvl2pPr>
            <a:lvl3pPr marL="1371600" marR="0" lvl="2" indent="-342900" algn="l" rtl="0">
              <a:lnSpc>
                <a:spcPct val="90000"/>
              </a:lnSpc>
              <a:spcBef>
                <a:spcPts val="551"/>
              </a:spcBef>
              <a:spcAft>
                <a:spcPts val="0"/>
              </a:spcAft>
              <a:buClr>
                <a:srgbClr val="595959"/>
              </a:buClr>
              <a:buSzPts val="1800"/>
              <a:buFont typeface="Arial"/>
              <a:buChar char="•"/>
              <a:defRPr sz="1800" b="0" i="0" u="none" strike="noStrike" cap="none">
                <a:solidFill>
                  <a:srgbClr val="595959"/>
                </a:solidFill>
                <a:latin typeface="Calibri"/>
                <a:ea typeface="Calibri"/>
                <a:cs typeface="Calibri"/>
                <a:sym typeface="Calibri"/>
              </a:defRPr>
            </a:lvl3pPr>
            <a:lvl4pPr marL="1828800" marR="0" lvl="3" indent="-330200" algn="l" rtl="0">
              <a:lnSpc>
                <a:spcPct val="90000"/>
              </a:lnSpc>
              <a:spcBef>
                <a:spcPts val="551"/>
              </a:spcBef>
              <a:spcAft>
                <a:spcPts val="0"/>
              </a:spcAft>
              <a:buClr>
                <a:srgbClr val="595959"/>
              </a:buClr>
              <a:buSzPts val="1600"/>
              <a:buFont typeface="Arial"/>
              <a:buChar char="•"/>
              <a:defRPr sz="1600" b="0" i="0" u="none" strike="noStrike" cap="none">
                <a:solidFill>
                  <a:srgbClr val="595959"/>
                </a:solidFill>
                <a:latin typeface="Calibri"/>
                <a:ea typeface="Calibri"/>
                <a:cs typeface="Calibri"/>
                <a:sym typeface="Calibri"/>
              </a:defRPr>
            </a:lvl4pPr>
            <a:lvl5pPr marL="2286000" marR="0" lvl="4" indent="-330200" algn="l" rtl="0">
              <a:lnSpc>
                <a:spcPct val="90000"/>
              </a:lnSpc>
              <a:spcBef>
                <a:spcPts val="551"/>
              </a:spcBef>
              <a:spcAft>
                <a:spcPts val="0"/>
              </a:spcAft>
              <a:buClr>
                <a:srgbClr val="595959"/>
              </a:buClr>
              <a:buSzPts val="1600"/>
              <a:buFont typeface="Arial"/>
              <a:buChar char="•"/>
              <a:defRPr sz="1600" b="0" i="0" u="none" strike="noStrike" cap="none">
                <a:solidFill>
                  <a:srgbClr val="595959"/>
                </a:solidFill>
                <a:latin typeface="Calibri"/>
                <a:ea typeface="Calibri"/>
                <a:cs typeface="Calibri"/>
                <a:sym typeface="Calibri"/>
              </a:defRPr>
            </a:lvl5pPr>
            <a:lvl6pPr marL="2743200" marR="0" lvl="5" indent="-354583" algn="l" rtl="0">
              <a:lnSpc>
                <a:spcPct val="90000"/>
              </a:lnSpc>
              <a:spcBef>
                <a:spcPts val="551"/>
              </a:spcBef>
              <a:spcAft>
                <a:spcPts val="0"/>
              </a:spcAft>
              <a:buClr>
                <a:schemeClr val="dk1"/>
              </a:buClr>
              <a:buSzPts val="1984"/>
              <a:buFont typeface="Arial"/>
              <a:buChar char="•"/>
              <a:defRPr sz="1984" b="0" i="0" u="none" strike="noStrike" cap="none">
                <a:solidFill>
                  <a:schemeClr val="dk1"/>
                </a:solidFill>
                <a:latin typeface="Calibri"/>
                <a:ea typeface="Calibri"/>
                <a:cs typeface="Calibri"/>
                <a:sym typeface="Calibri"/>
              </a:defRPr>
            </a:lvl6pPr>
            <a:lvl7pPr marL="3200400" marR="0" lvl="6" indent="-354583" algn="l" rtl="0">
              <a:lnSpc>
                <a:spcPct val="90000"/>
              </a:lnSpc>
              <a:spcBef>
                <a:spcPts val="551"/>
              </a:spcBef>
              <a:spcAft>
                <a:spcPts val="0"/>
              </a:spcAft>
              <a:buClr>
                <a:schemeClr val="dk1"/>
              </a:buClr>
              <a:buSzPts val="1984"/>
              <a:buFont typeface="Arial"/>
              <a:buChar char="•"/>
              <a:defRPr sz="1984" b="0" i="0" u="none" strike="noStrike" cap="none">
                <a:solidFill>
                  <a:schemeClr val="dk1"/>
                </a:solidFill>
                <a:latin typeface="Calibri"/>
                <a:ea typeface="Calibri"/>
                <a:cs typeface="Calibri"/>
                <a:sym typeface="Calibri"/>
              </a:defRPr>
            </a:lvl7pPr>
            <a:lvl8pPr marL="3657600" marR="0" lvl="7" indent="-354584" algn="l" rtl="0">
              <a:lnSpc>
                <a:spcPct val="90000"/>
              </a:lnSpc>
              <a:spcBef>
                <a:spcPts val="551"/>
              </a:spcBef>
              <a:spcAft>
                <a:spcPts val="0"/>
              </a:spcAft>
              <a:buClr>
                <a:schemeClr val="dk1"/>
              </a:buClr>
              <a:buSzPts val="1984"/>
              <a:buFont typeface="Arial"/>
              <a:buChar char="•"/>
              <a:defRPr sz="1984" b="0" i="0" u="none" strike="noStrike" cap="none">
                <a:solidFill>
                  <a:schemeClr val="dk1"/>
                </a:solidFill>
                <a:latin typeface="Calibri"/>
                <a:ea typeface="Calibri"/>
                <a:cs typeface="Calibri"/>
                <a:sym typeface="Calibri"/>
              </a:defRPr>
            </a:lvl8pPr>
            <a:lvl9pPr marL="4114800" marR="0" lvl="8" indent="-354584" algn="l" rtl="0">
              <a:lnSpc>
                <a:spcPct val="90000"/>
              </a:lnSpc>
              <a:spcBef>
                <a:spcPts val="551"/>
              </a:spcBef>
              <a:spcAft>
                <a:spcPts val="0"/>
              </a:spcAft>
              <a:buClr>
                <a:schemeClr val="dk1"/>
              </a:buClr>
              <a:buSzPts val="1984"/>
              <a:buFont typeface="Arial"/>
              <a:buChar char="•"/>
              <a:defRPr sz="1984" b="0" i="0" u="none" strike="noStrike" cap="none">
                <a:solidFill>
                  <a:schemeClr val="dk1"/>
                </a:solidFill>
                <a:latin typeface="Calibri"/>
                <a:ea typeface="Calibri"/>
                <a:cs typeface="Calibri"/>
                <a:sym typeface="Calibri"/>
              </a:defRPr>
            </a:lvl9pPr>
          </a:lstStyle>
          <a:p>
            <a:endParaRPr/>
          </a:p>
        </p:txBody>
      </p:sp>
      <p:pic>
        <p:nvPicPr>
          <p:cNvPr id="13" name="Google Shape;13;p105"/>
          <p:cNvPicPr preferRelativeResize="0"/>
          <p:nvPr/>
        </p:nvPicPr>
        <p:blipFill rotWithShape="1">
          <a:blip r:embed="rId8">
            <a:alphaModFix/>
          </a:blip>
          <a:srcRect/>
          <a:stretch/>
        </p:blipFill>
        <p:spPr>
          <a:xfrm>
            <a:off x="8280672" y="174325"/>
            <a:ext cx="1655528" cy="456316"/>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docs.python.org/3/"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hyperlink" Target="https://docs.python.org/3/glossary.html#term-eafp" TargetMode="External"/><Relationship Id="rId2" Type="http://schemas.openxmlformats.org/officeDocument/2006/relationships/notesSlide" Target="../notesSlides/notesSlide101.xml"/><Relationship Id="rId1" Type="http://schemas.openxmlformats.org/officeDocument/2006/relationships/slideLayout" Target="../slideLayouts/slideLayout2.xml"/><Relationship Id="rId4" Type="http://schemas.openxmlformats.org/officeDocument/2006/relationships/hyperlink" Target="https://docs.python.org/3/reference/compound_stmts.html#if" TargetMode="Externa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4.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hyperlink" Target="https://docs.python.org/3.0/whatsnew/3.0.html"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www.tiobe.com/tiobe-index/" TargetMode="External"/><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www.w3schools.com/python/python_ref_keywords.asp"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docs.python.org/3/library/functions.html"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hyperlink" Target="https://ehmatthes.github.io/pcc_2e/regular_index/" TargetMode="Externa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hyperlink" Target="https://en.wikipedia.org/wiki/List_of_Unicode_characters" TargetMode="External"/><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www.python.org/"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hyperlink" Target="http://www.pythontutor.com/visualize.html#mode=edit" TargetMode="External"/><Relationship Id="rId5" Type="http://schemas.openxmlformats.org/officeDocument/2006/relationships/hyperlink" Target="https://www.w3schools.com/python/python_reference.asp" TargetMode="External"/><Relationship Id="rId4" Type="http://schemas.openxmlformats.org/officeDocument/2006/relationships/hyperlink" Target="https://nl.wikipedia.org/wiki/Python_(programmeertaal)" TargetMode="Externa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4.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5.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6"/>
        <p:cNvGrpSpPr/>
        <p:nvPr/>
      </p:nvGrpSpPr>
      <p:grpSpPr>
        <a:xfrm>
          <a:off x="0" y="0"/>
          <a:ext cx="0" cy="0"/>
          <a:chOff x="0" y="0"/>
          <a:chExt cx="0" cy="0"/>
        </a:xfrm>
      </p:grpSpPr>
      <p:sp>
        <p:nvSpPr>
          <p:cNvPr id="37" name="Google Shape;37;p1"/>
          <p:cNvSpPr txBox="1">
            <a:spLocks noGrp="1"/>
          </p:cNvSpPr>
          <p:nvPr>
            <p:ph type="title"/>
          </p:nvPr>
        </p:nvSpPr>
        <p:spPr>
          <a:xfrm>
            <a:off x="575816" y="402483"/>
            <a:ext cx="8928991" cy="14611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595959"/>
              </a:buClr>
              <a:buSzPts val="4100"/>
              <a:buFont typeface="Arial"/>
              <a:buNone/>
            </a:pPr>
            <a:r>
              <a:rPr lang="nl-NL"/>
              <a:t>Python Fundamentals</a:t>
            </a:r>
            <a:endParaRPr/>
          </a:p>
        </p:txBody>
      </p:sp>
      <p:pic>
        <p:nvPicPr>
          <p:cNvPr id="38" name="Google Shape;38;p1" descr="Afbeeldingsresultaat voor zen of python"/>
          <p:cNvPicPr preferRelativeResize="0">
            <a:picLocks noGrp="1"/>
          </p:cNvPicPr>
          <p:nvPr>
            <p:ph type="body" idx="4294967295"/>
          </p:nvPr>
        </p:nvPicPr>
        <p:blipFill rotWithShape="1">
          <a:blip r:embed="rId3">
            <a:alphaModFix/>
          </a:blip>
          <a:srcRect/>
          <a:stretch/>
        </p:blipFill>
        <p:spPr>
          <a:xfrm>
            <a:off x="1001340" y="2555874"/>
            <a:ext cx="7270750" cy="2447925"/>
          </a:xfrm>
          <a:prstGeom prst="rect">
            <a:avLst/>
          </a:prstGeom>
          <a:noFill/>
          <a:ln>
            <a:noFill/>
          </a:ln>
        </p:spPr>
      </p:pic>
      <p:sp>
        <p:nvSpPr>
          <p:cNvPr id="3" name="Tekstvak 2">
            <a:extLst>
              <a:ext uri="{FF2B5EF4-FFF2-40B4-BE49-F238E27FC236}">
                <a16:creationId xmlns:a16="http://schemas.microsoft.com/office/drawing/2014/main" id="{1ECD9004-5A0A-D7C9-74F3-8261CCDC0A6C}"/>
              </a:ext>
            </a:extLst>
          </p:cNvPr>
          <p:cNvSpPr txBox="1"/>
          <p:nvPr/>
        </p:nvSpPr>
        <p:spPr>
          <a:xfrm>
            <a:off x="2464150" y="5542113"/>
            <a:ext cx="5041812" cy="307777"/>
          </a:xfrm>
          <a:prstGeom prst="rect">
            <a:avLst/>
          </a:prstGeom>
          <a:noFill/>
        </p:spPr>
        <p:txBody>
          <a:bodyPr wrap="square">
            <a:spAutoFit/>
          </a:bodyPr>
          <a:lstStyle/>
          <a:p>
            <a:r>
              <a:rPr lang="nl-NL" dirty="0"/>
              <a:t>https://github.com/TesselHaagen/PythonTraining-11-13-dec</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0"/>
          <p:cNvSpPr txBox="1">
            <a:spLocks noGrp="1"/>
          </p:cNvSpPr>
          <p:nvPr>
            <p:ph type="title"/>
          </p:nvPr>
        </p:nvSpPr>
        <p:spPr>
          <a:xfrm>
            <a:off x="575816" y="402483"/>
            <a:ext cx="8928991" cy="14611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595959"/>
              </a:buClr>
              <a:buSzPts val="4100"/>
              <a:buFont typeface="Arial"/>
              <a:buNone/>
            </a:pPr>
            <a:r>
              <a:rPr lang="nl-NL"/>
              <a:t>Documentation</a:t>
            </a:r>
            <a:endParaRPr/>
          </a:p>
        </p:txBody>
      </p:sp>
      <p:sp>
        <p:nvSpPr>
          <p:cNvPr id="104" name="Google Shape;104;p10"/>
          <p:cNvSpPr txBox="1">
            <a:spLocks noGrp="1"/>
          </p:cNvSpPr>
          <p:nvPr>
            <p:ph type="body" idx="1"/>
          </p:nvPr>
        </p:nvSpPr>
        <p:spPr>
          <a:xfrm>
            <a:off x="575817" y="2012414"/>
            <a:ext cx="8928990" cy="5439831"/>
          </a:xfrm>
          <a:prstGeom prst="rect">
            <a:avLst/>
          </a:prstGeom>
          <a:noFill/>
          <a:ln>
            <a:noFill/>
          </a:ln>
        </p:spPr>
        <p:txBody>
          <a:bodyPr spcFirstLastPara="1" wrap="square" lIns="91425" tIns="45700" rIns="91425" bIns="45700" anchor="t" anchorCtr="0">
            <a:noAutofit/>
          </a:bodyPr>
          <a:lstStyle/>
          <a:p>
            <a:pPr marL="251986" lvl="0" indent="-251986" algn="l" rtl="0">
              <a:lnSpc>
                <a:spcPct val="90000"/>
              </a:lnSpc>
              <a:spcBef>
                <a:spcPts val="0"/>
              </a:spcBef>
              <a:spcAft>
                <a:spcPts val="0"/>
              </a:spcAft>
              <a:buClr>
                <a:srgbClr val="595959"/>
              </a:buClr>
              <a:buSzPts val="2000"/>
              <a:buChar char="•"/>
            </a:pPr>
            <a:r>
              <a:rPr lang="nl-NL" u="sng">
                <a:solidFill>
                  <a:schemeClr val="hlink"/>
                </a:solidFill>
                <a:hlinkClick r:id="rId3"/>
              </a:rPr>
              <a:t>https://docs.python.org/3/</a:t>
            </a:r>
            <a:endParaRPr/>
          </a:p>
        </p:txBody>
      </p:sp>
      <p:pic>
        <p:nvPicPr>
          <p:cNvPr id="105" name="Google Shape;105;p10"/>
          <p:cNvPicPr preferRelativeResize="0"/>
          <p:nvPr/>
        </p:nvPicPr>
        <p:blipFill rotWithShape="1">
          <a:blip r:embed="rId4">
            <a:alphaModFix/>
          </a:blip>
          <a:srcRect/>
          <a:stretch/>
        </p:blipFill>
        <p:spPr>
          <a:xfrm>
            <a:off x="1596669" y="2555701"/>
            <a:ext cx="6887286" cy="5190910"/>
          </a:xfrm>
          <a:prstGeom prst="rect">
            <a:avLst/>
          </a:prstGeom>
          <a:noFill/>
          <a:ln>
            <a:noFill/>
          </a:ln>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790"/>
        <p:cNvGrpSpPr/>
        <p:nvPr/>
      </p:nvGrpSpPr>
      <p:grpSpPr>
        <a:xfrm>
          <a:off x="0" y="0"/>
          <a:ext cx="0" cy="0"/>
          <a:chOff x="0" y="0"/>
          <a:chExt cx="0" cy="0"/>
        </a:xfrm>
      </p:grpSpPr>
      <p:sp>
        <p:nvSpPr>
          <p:cNvPr id="791" name="Google Shape;791;p100"/>
          <p:cNvSpPr txBox="1">
            <a:spLocks noGrp="1"/>
          </p:cNvSpPr>
          <p:nvPr>
            <p:ph type="title"/>
          </p:nvPr>
        </p:nvSpPr>
        <p:spPr>
          <a:xfrm>
            <a:off x="575816" y="402483"/>
            <a:ext cx="8928991" cy="14611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595959"/>
              </a:buClr>
              <a:buSzPts val="4100"/>
              <a:buFont typeface="Arial"/>
              <a:buNone/>
            </a:pPr>
            <a:r>
              <a:rPr lang="nl-NL"/>
              <a:t>Catching Exceptions</a:t>
            </a:r>
            <a:endParaRPr/>
          </a:p>
        </p:txBody>
      </p:sp>
      <p:sp>
        <p:nvSpPr>
          <p:cNvPr id="792" name="Google Shape;792;p100"/>
          <p:cNvSpPr txBox="1">
            <a:spLocks noGrp="1"/>
          </p:cNvSpPr>
          <p:nvPr>
            <p:ph type="body" idx="1"/>
          </p:nvPr>
        </p:nvSpPr>
        <p:spPr>
          <a:xfrm>
            <a:off x="575817" y="2012414"/>
            <a:ext cx="8928990" cy="5439831"/>
          </a:xfrm>
          <a:prstGeom prst="rect">
            <a:avLst/>
          </a:prstGeom>
          <a:noFill/>
          <a:ln>
            <a:noFill/>
          </a:ln>
        </p:spPr>
        <p:txBody>
          <a:bodyPr spcFirstLastPara="1" wrap="square" lIns="91425" tIns="45700" rIns="91425" bIns="45700" anchor="t" anchorCtr="0">
            <a:noAutofit/>
          </a:bodyPr>
          <a:lstStyle/>
          <a:p>
            <a:pPr marL="251986" lvl="0" indent="-251986" algn="l" rtl="0">
              <a:lnSpc>
                <a:spcPct val="90000"/>
              </a:lnSpc>
              <a:spcBef>
                <a:spcPts val="0"/>
              </a:spcBef>
              <a:spcAft>
                <a:spcPts val="0"/>
              </a:spcAft>
              <a:buClr>
                <a:srgbClr val="595959"/>
              </a:buClr>
              <a:buSzPts val="2000"/>
              <a:buChar char="•"/>
            </a:pPr>
            <a:r>
              <a:rPr lang="nl-NL"/>
              <a:t>Exceptions can be caught by using the </a:t>
            </a:r>
            <a:r>
              <a:rPr lang="nl-NL" b="1"/>
              <a:t>try</a:t>
            </a:r>
            <a:r>
              <a:rPr lang="nl-NL"/>
              <a:t> and </a:t>
            </a:r>
            <a:r>
              <a:rPr lang="nl-NL" b="1"/>
              <a:t>except</a:t>
            </a:r>
            <a:r>
              <a:rPr lang="nl-NL"/>
              <a:t> keywords.</a:t>
            </a:r>
            <a:endParaRPr/>
          </a:p>
          <a:p>
            <a:pPr marL="251986" lvl="0" indent="-251986" algn="l" rtl="0">
              <a:lnSpc>
                <a:spcPct val="90000"/>
              </a:lnSpc>
              <a:spcBef>
                <a:spcPts val="1102"/>
              </a:spcBef>
              <a:spcAft>
                <a:spcPts val="0"/>
              </a:spcAft>
              <a:buClr>
                <a:srgbClr val="595959"/>
              </a:buClr>
              <a:buSzPts val="2000"/>
              <a:buChar char="•"/>
            </a:pPr>
            <a:r>
              <a:rPr lang="nl-NL"/>
              <a:t>Different exceptions can be caught by multiple except blocks</a:t>
            </a:r>
            <a:endParaRPr/>
          </a:p>
          <a:p>
            <a:pPr marL="251986" lvl="0" indent="-251986" algn="l" rtl="0">
              <a:lnSpc>
                <a:spcPct val="90000"/>
              </a:lnSpc>
              <a:spcBef>
                <a:spcPts val="1102"/>
              </a:spcBef>
              <a:spcAft>
                <a:spcPts val="0"/>
              </a:spcAft>
              <a:buClr>
                <a:srgbClr val="595959"/>
              </a:buClr>
              <a:buSzPts val="2000"/>
              <a:buChar char="•"/>
            </a:pPr>
            <a:r>
              <a:rPr lang="nl-NL"/>
              <a:t>A </a:t>
            </a:r>
            <a:r>
              <a:rPr lang="nl-NL" b="1"/>
              <a:t>finally</a:t>
            </a:r>
            <a:r>
              <a:rPr lang="nl-NL"/>
              <a:t> and an </a:t>
            </a:r>
            <a:r>
              <a:rPr lang="nl-NL" b="1"/>
              <a:t>else</a:t>
            </a:r>
            <a:r>
              <a:rPr lang="nl-NL"/>
              <a:t> block can optionally also be added.</a:t>
            </a:r>
            <a:endParaRPr/>
          </a:p>
        </p:txBody>
      </p:sp>
      <p:sp>
        <p:nvSpPr>
          <p:cNvPr id="793" name="Google Shape;793;p100"/>
          <p:cNvSpPr/>
          <p:nvPr/>
        </p:nvSpPr>
        <p:spPr>
          <a:xfrm>
            <a:off x="572519" y="3851845"/>
            <a:ext cx="8928991" cy="3416320"/>
          </a:xfrm>
          <a:prstGeom prst="rect">
            <a:avLst/>
          </a:prstGeom>
          <a:solidFill>
            <a:schemeClr val="lt2"/>
          </a:solidFill>
          <a:ln w="9525" cap="flat" cmpd="sng">
            <a:solidFill>
              <a:srgbClr val="3F3F3F"/>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t" anchorCtr="0">
            <a:spAutoFit/>
          </a:bodyPr>
          <a:lstStyle/>
          <a:p>
            <a:pPr marL="0" marR="0" lvl="0" indent="0" algn="l" rtl="0">
              <a:spcBef>
                <a:spcPts val="0"/>
              </a:spcBef>
              <a:spcAft>
                <a:spcPts val="0"/>
              </a:spcAft>
              <a:buNone/>
            </a:pPr>
            <a:r>
              <a:rPr lang="nl-NL" sz="1800" b="1">
                <a:solidFill>
                  <a:srgbClr val="0000FF"/>
                </a:solidFill>
                <a:latin typeface="Arial"/>
                <a:ea typeface="Arial"/>
                <a:cs typeface="Arial"/>
                <a:sym typeface="Arial"/>
              </a:rPr>
              <a:t>try</a:t>
            </a:r>
            <a:r>
              <a:rPr lang="nl-NL" sz="1800" b="1">
                <a:solidFill>
                  <a:srgbClr val="000000"/>
                </a:solidFill>
                <a:latin typeface="Arial"/>
                <a:ea typeface="Arial"/>
                <a:cs typeface="Arial"/>
                <a:sym typeface="Arial"/>
              </a:rPr>
              <a:t>:</a:t>
            </a:r>
            <a:endParaRPr/>
          </a:p>
          <a:p>
            <a:pPr marL="0" marR="0" lvl="0" indent="0" algn="l" rtl="0">
              <a:spcBef>
                <a:spcPts val="0"/>
              </a:spcBef>
              <a:spcAft>
                <a:spcPts val="0"/>
              </a:spcAft>
              <a:buNone/>
            </a:pPr>
            <a:r>
              <a:rPr lang="nl-NL" sz="1800" b="1">
                <a:solidFill>
                  <a:srgbClr val="000000"/>
                </a:solidFill>
                <a:latin typeface="Arial"/>
                <a:ea typeface="Arial"/>
                <a:cs typeface="Arial"/>
                <a:sym typeface="Arial"/>
              </a:rPr>
              <a:t>    d = </a:t>
            </a:r>
            <a:r>
              <a:rPr lang="nl-NL" sz="1800" b="1">
                <a:solidFill>
                  <a:srgbClr val="098658"/>
                </a:solidFill>
                <a:latin typeface="Arial"/>
                <a:ea typeface="Arial"/>
                <a:cs typeface="Arial"/>
                <a:sym typeface="Arial"/>
              </a:rPr>
              <a:t>1</a:t>
            </a:r>
            <a:r>
              <a:rPr lang="nl-NL" sz="1800" b="1">
                <a:solidFill>
                  <a:srgbClr val="000000"/>
                </a:solidFill>
                <a:latin typeface="Arial"/>
                <a:ea typeface="Arial"/>
                <a:cs typeface="Arial"/>
                <a:sym typeface="Arial"/>
              </a:rPr>
              <a:t>/</a:t>
            </a:r>
            <a:r>
              <a:rPr lang="nl-NL" sz="1800" b="1">
                <a:solidFill>
                  <a:srgbClr val="098658"/>
                </a:solidFill>
                <a:latin typeface="Arial"/>
                <a:ea typeface="Arial"/>
                <a:cs typeface="Arial"/>
                <a:sym typeface="Arial"/>
              </a:rPr>
              <a:t>0</a:t>
            </a:r>
            <a:endParaRPr/>
          </a:p>
          <a:p>
            <a:pPr marL="0" marR="0" lvl="0" indent="0" algn="l" rtl="0">
              <a:spcBef>
                <a:spcPts val="0"/>
              </a:spcBef>
              <a:spcAft>
                <a:spcPts val="0"/>
              </a:spcAft>
              <a:buNone/>
            </a:pPr>
            <a:r>
              <a:rPr lang="nl-NL" sz="1800" b="1">
                <a:solidFill>
                  <a:srgbClr val="000000"/>
                </a:solidFill>
                <a:latin typeface="Arial"/>
                <a:ea typeface="Arial"/>
                <a:cs typeface="Arial"/>
                <a:sym typeface="Arial"/>
              </a:rPr>
              <a:t>    d = int(</a:t>
            </a:r>
            <a:r>
              <a:rPr lang="nl-NL" sz="1800" b="1">
                <a:solidFill>
                  <a:srgbClr val="A31515"/>
                </a:solidFill>
                <a:latin typeface="Arial"/>
                <a:ea typeface="Arial"/>
                <a:cs typeface="Arial"/>
                <a:sym typeface="Arial"/>
              </a:rPr>
              <a:t>"one"</a:t>
            </a:r>
            <a:r>
              <a:rPr lang="nl-NL" sz="1800" b="1">
                <a:solidFill>
                  <a:srgbClr val="000000"/>
                </a:solidFill>
                <a:latin typeface="Arial"/>
                <a:ea typeface="Arial"/>
                <a:cs typeface="Arial"/>
                <a:sym typeface="Arial"/>
              </a:rPr>
              <a:t>)</a:t>
            </a:r>
            <a:endParaRPr/>
          </a:p>
          <a:p>
            <a:pPr marL="0" marR="0" lvl="0" indent="0" algn="l" rtl="0">
              <a:spcBef>
                <a:spcPts val="0"/>
              </a:spcBef>
              <a:spcAft>
                <a:spcPts val="0"/>
              </a:spcAft>
              <a:buNone/>
            </a:pPr>
            <a:endParaRPr sz="1800" b="1">
              <a:solidFill>
                <a:srgbClr val="0000FF"/>
              </a:solidFill>
              <a:latin typeface="Arial"/>
              <a:ea typeface="Arial"/>
              <a:cs typeface="Arial"/>
              <a:sym typeface="Arial"/>
            </a:endParaRPr>
          </a:p>
          <a:p>
            <a:pPr marL="0" marR="0" lvl="0" indent="0" algn="l" rtl="0">
              <a:spcBef>
                <a:spcPts val="0"/>
              </a:spcBef>
              <a:spcAft>
                <a:spcPts val="0"/>
              </a:spcAft>
              <a:buNone/>
            </a:pPr>
            <a:r>
              <a:rPr lang="nl-NL" sz="1800" b="1">
                <a:solidFill>
                  <a:srgbClr val="0000FF"/>
                </a:solidFill>
                <a:latin typeface="Arial"/>
                <a:ea typeface="Arial"/>
                <a:cs typeface="Arial"/>
                <a:sym typeface="Arial"/>
              </a:rPr>
              <a:t>except</a:t>
            </a:r>
            <a:r>
              <a:rPr lang="nl-NL" sz="1800" b="1">
                <a:solidFill>
                  <a:srgbClr val="000000"/>
                </a:solidFill>
                <a:latin typeface="Arial"/>
                <a:ea typeface="Arial"/>
                <a:cs typeface="Arial"/>
                <a:sym typeface="Arial"/>
              </a:rPr>
              <a:t> ZeroDivisionError:</a:t>
            </a:r>
            <a:endParaRPr/>
          </a:p>
          <a:p>
            <a:pPr marL="0" marR="0" lvl="0" indent="0" algn="l" rtl="0">
              <a:spcBef>
                <a:spcPts val="0"/>
              </a:spcBef>
              <a:spcAft>
                <a:spcPts val="0"/>
              </a:spcAft>
              <a:buNone/>
            </a:pPr>
            <a:r>
              <a:rPr lang="nl-NL" sz="1800" b="1">
                <a:solidFill>
                  <a:srgbClr val="000000"/>
                </a:solidFill>
                <a:latin typeface="Arial"/>
                <a:ea typeface="Arial"/>
                <a:cs typeface="Arial"/>
                <a:sym typeface="Arial"/>
              </a:rPr>
              <a:t>    print(</a:t>
            </a:r>
            <a:r>
              <a:rPr lang="nl-NL" sz="1800" b="1">
                <a:solidFill>
                  <a:srgbClr val="A31515"/>
                </a:solidFill>
                <a:latin typeface="Arial"/>
                <a:ea typeface="Arial"/>
                <a:cs typeface="Arial"/>
                <a:sym typeface="Arial"/>
              </a:rPr>
              <a:t>"Cannot divide by zero"</a:t>
            </a:r>
            <a:r>
              <a:rPr lang="nl-NL" sz="1800" b="1">
                <a:solidFill>
                  <a:srgbClr val="000000"/>
                </a:solidFill>
                <a:latin typeface="Arial"/>
                <a:ea typeface="Arial"/>
                <a:cs typeface="Arial"/>
                <a:sym typeface="Arial"/>
              </a:rPr>
              <a:t>)</a:t>
            </a:r>
            <a:endParaRPr/>
          </a:p>
          <a:p>
            <a:pPr marL="0" marR="0" lvl="0" indent="0" algn="l" rtl="0">
              <a:spcBef>
                <a:spcPts val="0"/>
              </a:spcBef>
              <a:spcAft>
                <a:spcPts val="0"/>
              </a:spcAft>
              <a:buNone/>
            </a:pPr>
            <a:endParaRPr sz="1800" b="1">
              <a:solidFill>
                <a:srgbClr val="0000FF"/>
              </a:solidFill>
              <a:latin typeface="Arial"/>
              <a:ea typeface="Arial"/>
              <a:cs typeface="Arial"/>
              <a:sym typeface="Arial"/>
            </a:endParaRPr>
          </a:p>
          <a:p>
            <a:pPr marL="0" marR="0" lvl="0" indent="0" algn="l" rtl="0">
              <a:spcBef>
                <a:spcPts val="0"/>
              </a:spcBef>
              <a:spcAft>
                <a:spcPts val="0"/>
              </a:spcAft>
              <a:buNone/>
            </a:pPr>
            <a:r>
              <a:rPr lang="nl-NL" sz="1800" b="1">
                <a:solidFill>
                  <a:srgbClr val="0000FF"/>
                </a:solidFill>
                <a:latin typeface="Arial"/>
                <a:ea typeface="Arial"/>
                <a:cs typeface="Arial"/>
                <a:sym typeface="Arial"/>
              </a:rPr>
              <a:t>except</a:t>
            </a:r>
            <a:r>
              <a:rPr lang="nl-NL" sz="1800" b="1">
                <a:solidFill>
                  <a:srgbClr val="000000"/>
                </a:solidFill>
                <a:latin typeface="Arial"/>
                <a:ea typeface="Arial"/>
                <a:cs typeface="Arial"/>
                <a:sym typeface="Arial"/>
              </a:rPr>
              <a:t> ValueError:</a:t>
            </a:r>
            <a:endParaRPr/>
          </a:p>
          <a:p>
            <a:pPr marL="0" marR="0" lvl="0" indent="0" algn="l" rtl="0">
              <a:spcBef>
                <a:spcPts val="0"/>
              </a:spcBef>
              <a:spcAft>
                <a:spcPts val="0"/>
              </a:spcAft>
              <a:buNone/>
            </a:pPr>
            <a:r>
              <a:rPr lang="nl-NL" sz="1800" b="1">
                <a:solidFill>
                  <a:srgbClr val="000000"/>
                </a:solidFill>
                <a:latin typeface="Arial"/>
                <a:ea typeface="Arial"/>
                <a:cs typeface="Arial"/>
                <a:sym typeface="Arial"/>
              </a:rPr>
              <a:t>    print(</a:t>
            </a:r>
            <a:r>
              <a:rPr lang="nl-NL" sz="1800" b="1">
                <a:solidFill>
                  <a:srgbClr val="A31515"/>
                </a:solidFill>
                <a:latin typeface="Arial"/>
                <a:ea typeface="Arial"/>
                <a:cs typeface="Arial"/>
                <a:sym typeface="Arial"/>
              </a:rPr>
              <a:t>"Wrong type"</a:t>
            </a:r>
            <a:r>
              <a:rPr lang="nl-NL" sz="1800" b="1">
                <a:solidFill>
                  <a:srgbClr val="000000"/>
                </a:solidFill>
                <a:latin typeface="Arial"/>
                <a:ea typeface="Arial"/>
                <a:cs typeface="Arial"/>
                <a:sym typeface="Arial"/>
              </a:rPr>
              <a:t>)</a:t>
            </a:r>
            <a:endParaRPr/>
          </a:p>
          <a:p>
            <a:pPr marL="0" marR="0" lvl="0" indent="0" algn="l" rtl="0">
              <a:spcBef>
                <a:spcPts val="0"/>
              </a:spcBef>
              <a:spcAft>
                <a:spcPts val="0"/>
              </a:spcAft>
              <a:buNone/>
            </a:pPr>
            <a:endParaRPr sz="1800" b="1">
              <a:solidFill>
                <a:srgbClr val="000000"/>
              </a:solidFill>
              <a:latin typeface="Arial"/>
              <a:ea typeface="Arial"/>
              <a:cs typeface="Arial"/>
              <a:sym typeface="Arial"/>
            </a:endParaRPr>
          </a:p>
          <a:p>
            <a:pPr marL="0" marR="0" lvl="0" indent="0" algn="l" rtl="0">
              <a:spcBef>
                <a:spcPts val="0"/>
              </a:spcBef>
              <a:spcAft>
                <a:spcPts val="0"/>
              </a:spcAft>
              <a:buNone/>
            </a:pPr>
            <a:r>
              <a:rPr lang="nl-NL" sz="1800" b="1">
                <a:solidFill>
                  <a:srgbClr val="0000FF"/>
                </a:solidFill>
                <a:latin typeface="Arial"/>
                <a:ea typeface="Arial"/>
                <a:cs typeface="Arial"/>
                <a:sym typeface="Arial"/>
              </a:rPr>
              <a:t>except</a:t>
            </a:r>
            <a:r>
              <a:rPr lang="nl-NL" sz="1800" b="1">
                <a:solidFill>
                  <a:srgbClr val="000000"/>
                </a:solidFill>
                <a:latin typeface="Arial"/>
                <a:ea typeface="Arial"/>
                <a:cs typeface="Arial"/>
                <a:sym typeface="Arial"/>
              </a:rPr>
              <a:t>:</a:t>
            </a:r>
            <a:endParaRPr/>
          </a:p>
          <a:p>
            <a:pPr marL="0" marR="0" lvl="0" indent="0" algn="l" rtl="0">
              <a:spcBef>
                <a:spcPts val="0"/>
              </a:spcBef>
              <a:spcAft>
                <a:spcPts val="0"/>
              </a:spcAft>
              <a:buNone/>
            </a:pPr>
            <a:r>
              <a:rPr lang="nl-NL" sz="1800" b="1">
                <a:solidFill>
                  <a:srgbClr val="000000"/>
                </a:solidFill>
                <a:latin typeface="Arial"/>
                <a:ea typeface="Arial"/>
                <a:cs typeface="Arial"/>
                <a:sym typeface="Arial"/>
              </a:rPr>
              <a:t>    print(</a:t>
            </a:r>
            <a:r>
              <a:rPr lang="nl-NL" sz="1800" b="1">
                <a:solidFill>
                  <a:srgbClr val="A31515"/>
                </a:solidFill>
                <a:latin typeface="Arial"/>
                <a:ea typeface="Arial"/>
                <a:cs typeface="Arial"/>
                <a:sym typeface="Arial"/>
              </a:rPr>
              <a:t>"Another type of error occured"</a:t>
            </a:r>
            <a:r>
              <a:rPr lang="nl-NL" sz="1800" b="1">
                <a:solidFill>
                  <a:srgbClr val="000000"/>
                </a:solidFill>
                <a:latin typeface="Arial"/>
                <a:ea typeface="Arial"/>
                <a:cs typeface="Arial"/>
                <a:sym typeface="Arial"/>
              </a:rPr>
              <a:t>)</a:t>
            </a:r>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797"/>
        <p:cNvGrpSpPr/>
        <p:nvPr/>
      </p:nvGrpSpPr>
      <p:grpSpPr>
        <a:xfrm>
          <a:off x="0" y="0"/>
          <a:ext cx="0" cy="0"/>
          <a:chOff x="0" y="0"/>
          <a:chExt cx="0" cy="0"/>
        </a:xfrm>
      </p:grpSpPr>
      <p:sp>
        <p:nvSpPr>
          <p:cNvPr id="798" name="Google Shape;798;p101"/>
          <p:cNvSpPr txBox="1">
            <a:spLocks noGrp="1"/>
          </p:cNvSpPr>
          <p:nvPr>
            <p:ph type="title"/>
          </p:nvPr>
        </p:nvSpPr>
        <p:spPr>
          <a:xfrm>
            <a:off x="575816" y="402483"/>
            <a:ext cx="8928991" cy="14611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595959"/>
              </a:buClr>
              <a:buSzPts val="4100"/>
              <a:buFont typeface="Arial"/>
              <a:buNone/>
            </a:pPr>
            <a:r>
              <a:rPr lang="nl-NL"/>
              <a:t>EAFP versus LBYL</a:t>
            </a:r>
            <a:endParaRPr/>
          </a:p>
        </p:txBody>
      </p:sp>
      <p:sp>
        <p:nvSpPr>
          <p:cNvPr id="799" name="Google Shape;799;p101"/>
          <p:cNvSpPr txBox="1">
            <a:spLocks noGrp="1"/>
          </p:cNvSpPr>
          <p:nvPr>
            <p:ph type="body" idx="1"/>
          </p:nvPr>
        </p:nvSpPr>
        <p:spPr>
          <a:xfrm>
            <a:off x="575817" y="2012414"/>
            <a:ext cx="8928990" cy="5439831"/>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595959"/>
              </a:buClr>
              <a:buSzPts val="2000"/>
              <a:buNone/>
            </a:pPr>
            <a:r>
              <a:rPr lang="nl-NL" b="1"/>
              <a:t>EAFP</a:t>
            </a:r>
            <a:endParaRPr/>
          </a:p>
          <a:p>
            <a:pPr marL="0" lvl="0" indent="0" algn="l" rtl="0">
              <a:lnSpc>
                <a:spcPct val="90000"/>
              </a:lnSpc>
              <a:spcBef>
                <a:spcPts val="1102"/>
              </a:spcBef>
              <a:spcAft>
                <a:spcPts val="0"/>
              </a:spcAft>
              <a:buClr>
                <a:srgbClr val="595959"/>
              </a:buClr>
              <a:buSzPts val="2000"/>
              <a:buNone/>
            </a:pPr>
            <a:r>
              <a:rPr lang="nl-NL" b="1"/>
              <a:t>Easier to ask for forgiveness than permission</a:t>
            </a:r>
            <a:r>
              <a:rPr lang="nl-NL"/>
              <a:t>. This common Python coding style assumes the existence of valid keys or attributes and catches exceptions if the assumption proves false. This clean and fast style is characterized by the presence of many try and except statements. The technique contrasts with the LBYL style common to many other languages such as C.</a:t>
            </a:r>
            <a:endParaRPr/>
          </a:p>
          <a:p>
            <a:pPr marL="0" lvl="0" indent="0" algn="l" rtl="0">
              <a:lnSpc>
                <a:spcPct val="90000"/>
              </a:lnSpc>
              <a:spcBef>
                <a:spcPts val="1102"/>
              </a:spcBef>
              <a:spcAft>
                <a:spcPts val="0"/>
              </a:spcAft>
              <a:buClr>
                <a:srgbClr val="595959"/>
              </a:buClr>
              <a:buSzPts val="2000"/>
              <a:buNone/>
            </a:pPr>
            <a:endParaRPr/>
          </a:p>
          <a:p>
            <a:pPr marL="0" lvl="0" indent="0" algn="l" rtl="0">
              <a:lnSpc>
                <a:spcPct val="90000"/>
              </a:lnSpc>
              <a:spcBef>
                <a:spcPts val="1102"/>
              </a:spcBef>
              <a:spcAft>
                <a:spcPts val="0"/>
              </a:spcAft>
              <a:buClr>
                <a:srgbClr val="595959"/>
              </a:buClr>
              <a:buSzPts val="2000"/>
              <a:buNone/>
            </a:pPr>
            <a:r>
              <a:rPr lang="nl-NL" b="1"/>
              <a:t>LBYL</a:t>
            </a:r>
            <a:endParaRPr/>
          </a:p>
          <a:p>
            <a:pPr marL="0" lvl="0" indent="0" algn="l" rtl="0">
              <a:lnSpc>
                <a:spcPct val="90000"/>
              </a:lnSpc>
              <a:spcBef>
                <a:spcPts val="1102"/>
              </a:spcBef>
              <a:spcAft>
                <a:spcPts val="0"/>
              </a:spcAft>
              <a:buClr>
                <a:srgbClr val="595959"/>
              </a:buClr>
              <a:buSzPts val="2000"/>
              <a:buNone/>
            </a:pPr>
            <a:r>
              <a:rPr lang="nl-NL" b="1"/>
              <a:t>Look before you leap</a:t>
            </a:r>
            <a:r>
              <a:rPr lang="nl-NL"/>
              <a:t>. This coding style explicitly tests for pre-conditions before making calls or lookups. This style contrasts with the </a:t>
            </a:r>
            <a:r>
              <a:rPr lang="nl-NL" u="sng">
                <a:solidFill>
                  <a:schemeClr val="hlink"/>
                </a:solidFill>
                <a:hlinkClick r:id="rId3"/>
              </a:rPr>
              <a:t>EAFP</a:t>
            </a:r>
            <a:r>
              <a:rPr lang="nl-NL"/>
              <a:t> approach and is characterized by the presence of many </a:t>
            </a:r>
            <a:r>
              <a:rPr lang="nl-NL" u="sng">
                <a:solidFill>
                  <a:schemeClr val="hlink"/>
                </a:solidFill>
                <a:hlinkClick r:id="rId4"/>
              </a:rPr>
              <a:t>if</a:t>
            </a:r>
            <a:r>
              <a:rPr lang="nl-NL"/>
              <a:t> statements.</a:t>
            </a:r>
            <a:endParaRPr/>
          </a:p>
          <a:p>
            <a:pPr marL="0" lvl="0" indent="0" algn="l" rtl="0">
              <a:lnSpc>
                <a:spcPct val="90000"/>
              </a:lnSpc>
              <a:spcBef>
                <a:spcPts val="1102"/>
              </a:spcBef>
              <a:spcAft>
                <a:spcPts val="0"/>
              </a:spcAft>
              <a:buClr>
                <a:srgbClr val="595959"/>
              </a:buClr>
              <a:buSzPts val="2000"/>
              <a:buNone/>
            </a:pPr>
            <a:r>
              <a:rPr lang="nl-NL"/>
              <a:t>In a multi-threaded environment, the LBYL approach can risk introducing a race condition between “the looking” and “the leaping”. For example, the code, if key in mapping: return mapping[key] can fail if another thread removes </a:t>
            </a:r>
            <a:r>
              <a:rPr lang="nl-NL" i="1"/>
              <a:t>key</a:t>
            </a:r>
            <a:r>
              <a:rPr lang="nl-NL"/>
              <a:t> from </a:t>
            </a:r>
            <a:r>
              <a:rPr lang="nl-NL" i="1"/>
              <a:t>mapping</a:t>
            </a:r>
            <a:r>
              <a:rPr lang="nl-NL"/>
              <a:t> after the test, but before the lookup. This issue can be solved with locks or by using the EAFP approach.</a:t>
            </a:r>
            <a:endParaRPr/>
          </a:p>
          <a:p>
            <a:pPr marL="0" lvl="0" indent="0" algn="l" rtl="0">
              <a:lnSpc>
                <a:spcPct val="90000"/>
              </a:lnSpc>
              <a:spcBef>
                <a:spcPts val="1102"/>
              </a:spcBef>
              <a:spcAft>
                <a:spcPts val="0"/>
              </a:spcAft>
              <a:buClr>
                <a:srgbClr val="595959"/>
              </a:buClr>
              <a:buSzPts val="2000"/>
              <a:buNone/>
            </a:pPr>
            <a:endParaRPr/>
          </a:p>
          <a:p>
            <a:pPr marL="251986" lvl="0" indent="-124986" algn="l" rtl="0">
              <a:lnSpc>
                <a:spcPct val="90000"/>
              </a:lnSpc>
              <a:spcBef>
                <a:spcPts val="1102"/>
              </a:spcBef>
              <a:spcAft>
                <a:spcPts val="0"/>
              </a:spcAft>
              <a:buClr>
                <a:srgbClr val="595959"/>
              </a:buClr>
              <a:buSzPts val="2000"/>
              <a:buNone/>
            </a:pPr>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803"/>
        <p:cNvGrpSpPr/>
        <p:nvPr/>
      </p:nvGrpSpPr>
      <p:grpSpPr>
        <a:xfrm>
          <a:off x="0" y="0"/>
          <a:ext cx="0" cy="0"/>
          <a:chOff x="0" y="0"/>
          <a:chExt cx="0" cy="0"/>
        </a:xfrm>
      </p:grpSpPr>
      <p:sp>
        <p:nvSpPr>
          <p:cNvPr id="804" name="Google Shape;804;p102"/>
          <p:cNvSpPr txBox="1">
            <a:spLocks noGrp="1"/>
          </p:cNvSpPr>
          <p:nvPr>
            <p:ph type="title"/>
          </p:nvPr>
        </p:nvSpPr>
        <p:spPr>
          <a:xfrm>
            <a:off x="575816" y="402483"/>
            <a:ext cx="8928991" cy="14611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595959"/>
              </a:buClr>
              <a:buSzPts val="4100"/>
              <a:buFont typeface="Arial"/>
              <a:buNone/>
            </a:pPr>
            <a:r>
              <a:rPr lang="nl-NL"/>
              <a:t>Throwing an Exception</a:t>
            </a:r>
            <a:endParaRPr/>
          </a:p>
        </p:txBody>
      </p:sp>
      <p:sp>
        <p:nvSpPr>
          <p:cNvPr id="805" name="Google Shape;805;p102"/>
          <p:cNvSpPr txBox="1">
            <a:spLocks noGrp="1"/>
          </p:cNvSpPr>
          <p:nvPr>
            <p:ph type="body" idx="1"/>
          </p:nvPr>
        </p:nvSpPr>
        <p:spPr>
          <a:xfrm>
            <a:off x="575817" y="2012414"/>
            <a:ext cx="8928990" cy="5439831"/>
          </a:xfrm>
          <a:prstGeom prst="rect">
            <a:avLst/>
          </a:prstGeom>
          <a:noFill/>
          <a:ln>
            <a:noFill/>
          </a:ln>
        </p:spPr>
        <p:txBody>
          <a:bodyPr spcFirstLastPara="1" wrap="square" lIns="91425" tIns="45700" rIns="91425" bIns="45700" anchor="t" anchorCtr="0">
            <a:noAutofit/>
          </a:bodyPr>
          <a:lstStyle/>
          <a:p>
            <a:pPr marL="251986" lvl="0" indent="-251986" algn="l" rtl="0">
              <a:lnSpc>
                <a:spcPct val="90000"/>
              </a:lnSpc>
              <a:spcBef>
                <a:spcPts val="0"/>
              </a:spcBef>
              <a:spcAft>
                <a:spcPts val="0"/>
              </a:spcAft>
              <a:buClr>
                <a:srgbClr val="595959"/>
              </a:buClr>
              <a:buSzPts val="2000"/>
              <a:buChar char="•"/>
            </a:pPr>
            <a:r>
              <a:rPr lang="nl-NL"/>
              <a:t>An exception can also be thrown from the code with the </a:t>
            </a:r>
            <a:r>
              <a:rPr lang="nl-NL" b="1"/>
              <a:t>raise</a:t>
            </a:r>
            <a:r>
              <a:rPr lang="nl-NL"/>
              <a:t> keyword.</a:t>
            </a:r>
            <a:endParaRPr/>
          </a:p>
          <a:p>
            <a:pPr marL="251986" lvl="0" indent="-251986" algn="l" rtl="0">
              <a:lnSpc>
                <a:spcPct val="90000"/>
              </a:lnSpc>
              <a:spcBef>
                <a:spcPts val="1102"/>
              </a:spcBef>
              <a:spcAft>
                <a:spcPts val="0"/>
              </a:spcAft>
              <a:buClr>
                <a:srgbClr val="595959"/>
              </a:buClr>
              <a:buSzPts val="2000"/>
              <a:buChar char="•"/>
            </a:pPr>
            <a:r>
              <a:rPr lang="nl-NL"/>
              <a:t>An built-in Exception can be thrown or a custom user-defined Exception</a:t>
            </a:r>
            <a:endParaRPr/>
          </a:p>
          <a:p>
            <a:pPr marL="251986" lvl="0" indent="-124986" algn="l" rtl="0">
              <a:lnSpc>
                <a:spcPct val="90000"/>
              </a:lnSpc>
              <a:spcBef>
                <a:spcPts val="1102"/>
              </a:spcBef>
              <a:spcAft>
                <a:spcPts val="0"/>
              </a:spcAft>
              <a:buClr>
                <a:srgbClr val="595959"/>
              </a:buClr>
              <a:buSzPts val="2000"/>
              <a:buNone/>
            </a:pPr>
            <a:endParaRPr/>
          </a:p>
        </p:txBody>
      </p:sp>
      <p:sp>
        <p:nvSpPr>
          <p:cNvPr id="806" name="Google Shape;806;p102"/>
          <p:cNvSpPr/>
          <p:nvPr/>
        </p:nvSpPr>
        <p:spPr>
          <a:xfrm>
            <a:off x="590013" y="4427909"/>
            <a:ext cx="8914794" cy="2862322"/>
          </a:xfrm>
          <a:prstGeom prst="rect">
            <a:avLst/>
          </a:prstGeom>
          <a:solidFill>
            <a:schemeClr val="lt2"/>
          </a:solidFill>
          <a:ln w="9525" cap="flat" cmpd="sng">
            <a:solidFill>
              <a:srgbClr val="3F3F3F"/>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t" anchorCtr="0">
            <a:spAutoFit/>
          </a:bodyPr>
          <a:lstStyle/>
          <a:p>
            <a:pPr marL="0" marR="0" lvl="0" indent="0" algn="l" rtl="0">
              <a:spcBef>
                <a:spcPts val="0"/>
              </a:spcBef>
              <a:spcAft>
                <a:spcPts val="0"/>
              </a:spcAft>
              <a:buNone/>
            </a:pPr>
            <a:r>
              <a:rPr lang="nl-NL" sz="1800" b="1">
                <a:solidFill>
                  <a:srgbClr val="0000FF"/>
                </a:solidFill>
                <a:latin typeface="Arial"/>
                <a:ea typeface="Arial"/>
                <a:cs typeface="Arial"/>
                <a:sym typeface="Arial"/>
              </a:rPr>
              <a:t>def</a:t>
            </a:r>
            <a:r>
              <a:rPr lang="nl-NL" sz="1800" b="1">
                <a:solidFill>
                  <a:srgbClr val="000000"/>
                </a:solidFill>
                <a:latin typeface="Arial"/>
                <a:ea typeface="Arial"/>
                <a:cs typeface="Arial"/>
                <a:sym typeface="Arial"/>
              </a:rPr>
              <a:t> calculate_area(width, height):</a:t>
            </a:r>
            <a:endParaRPr/>
          </a:p>
          <a:p>
            <a:pPr marL="0" marR="0" lvl="0" indent="0" algn="l" rtl="0">
              <a:spcBef>
                <a:spcPts val="0"/>
              </a:spcBef>
              <a:spcAft>
                <a:spcPts val="0"/>
              </a:spcAft>
              <a:buNone/>
            </a:pPr>
            <a:r>
              <a:rPr lang="nl-NL" sz="1800" b="1">
                <a:solidFill>
                  <a:srgbClr val="0000FF"/>
                </a:solidFill>
                <a:latin typeface="Arial"/>
                <a:ea typeface="Arial"/>
                <a:cs typeface="Arial"/>
                <a:sym typeface="Arial"/>
              </a:rPr>
              <a:t>    if</a:t>
            </a:r>
            <a:r>
              <a:rPr lang="nl-NL" sz="1800" b="1">
                <a:solidFill>
                  <a:srgbClr val="000000"/>
                </a:solidFill>
                <a:latin typeface="Arial"/>
                <a:ea typeface="Arial"/>
                <a:cs typeface="Arial"/>
                <a:sym typeface="Arial"/>
              </a:rPr>
              <a:t> width &lt; </a:t>
            </a:r>
            <a:r>
              <a:rPr lang="nl-NL" sz="1800" b="1">
                <a:solidFill>
                  <a:srgbClr val="098658"/>
                </a:solidFill>
                <a:latin typeface="Arial"/>
                <a:ea typeface="Arial"/>
                <a:cs typeface="Arial"/>
                <a:sym typeface="Arial"/>
              </a:rPr>
              <a:t>0</a:t>
            </a:r>
            <a:r>
              <a:rPr lang="nl-NL" sz="1800" b="1">
                <a:solidFill>
                  <a:srgbClr val="000000"/>
                </a:solidFill>
                <a:latin typeface="Arial"/>
                <a:ea typeface="Arial"/>
                <a:cs typeface="Arial"/>
                <a:sym typeface="Arial"/>
              </a:rPr>
              <a:t> </a:t>
            </a:r>
            <a:r>
              <a:rPr lang="nl-NL" sz="1800" b="1">
                <a:solidFill>
                  <a:srgbClr val="0000FF"/>
                </a:solidFill>
                <a:latin typeface="Arial"/>
                <a:ea typeface="Arial"/>
                <a:cs typeface="Arial"/>
                <a:sym typeface="Arial"/>
              </a:rPr>
              <a:t>or</a:t>
            </a:r>
            <a:r>
              <a:rPr lang="nl-NL" sz="1800" b="1">
                <a:solidFill>
                  <a:srgbClr val="000000"/>
                </a:solidFill>
                <a:latin typeface="Arial"/>
                <a:ea typeface="Arial"/>
                <a:cs typeface="Arial"/>
                <a:sym typeface="Arial"/>
              </a:rPr>
              <a:t> height &lt; </a:t>
            </a:r>
            <a:r>
              <a:rPr lang="nl-NL" sz="1800" b="1">
                <a:solidFill>
                  <a:srgbClr val="098658"/>
                </a:solidFill>
                <a:latin typeface="Arial"/>
                <a:ea typeface="Arial"/>
                <a:cs typeface="Arial"/>
                <a:sym typeface="Arial"/>
              </a:rPr>
              <a:t>0</a:t>
            </a:r>
            <a:r>
              <a:rPr lang="nl-NL" sz="1800" b="1">
                <a:solidFill>
                  <a:srgbClr val="000000"/>
                </a:solidFill>
                <a:latin typeface="Arial"/>
                <a:ea typeface="Arial"/>
                <a:cs typeface="Arial"/>
                <a:sym typeface="Arial"/>
              </a:rPr>
              <a:t>:</a:t>
            </a:r>
            <a:endParaRPr/>
          </a:p>
          <a:p>
            <a:pPr marL="0" marR="0" lvl="0" indent="0" algn="l" rtl="0">
              <a:spcBef>
                <a:spcPts val="0"/>
              </a:spcBef>
              <a:spcAft>
                <a:spcPts val="0"/>
              </a:spcAft>
              <a:buNone/>
            </a:pPr>
            <a:r>
              <a:rPr lang="nl-NL" sz="1800" b="1">
                <a:solidFill>
                  <a:srgbClr val="0000FF"/>
                </a:solidFill>
                <a:latin typeface="Arial"/>
                <a:ea typeface="Arial"/>
                <a:cs typeface="Arial"/>
                <a:sym typeface="Arial"/>
              </a:rPr>
              <a:t>        raise</a:t>
            </a:r>
            <a:r>
              <a:rPr lang="nl-NL" sz="1800" b="1">
                <a:solidFill>
                  <a:srgbClr val="000000"/>
                </a:solidFill>
                <a:latin typeface="Arial"/>
                <a:ea typeface="Arial"/>
                <a:cs typeface="Arial"/>
                <a:sym typeface="Arial"/>
              </a:rPr>
              <a:t> Exception(</a:t>
            </a:r>
            <a:r>
              <a:rPr lang="nl-NL" sz="1800" b="1">
                <a:solidFill>
                  <a:srgbClr val="A31515"/>
                </a:solidFill>
                <a:latin typeface="Arial"/>
                <a:ea typeface="Arial"/>
                <a:cs typeface="Arial"/>
                <a:sym typeface="Arial"/>
              </a:rPr>
              <a:t>'Invalid argument'</a:t>
            </a:r>
            <a:r>
              <a:rPr lang="nl-NL" sz="1800" b="1">
                <a:solidFill>
                  <a:srgbClr val="000000"/>
                </a:solidFill>
                <a:latin typeface="Arial"/>
                <a:ea typeface="Arial"/>
                <a:cs typeface="Arial"/>
                <a:sym typeface="Arial"/>
              </a:rPr>
              <a:t>)</a:t>
            </a:r>
            <a:endParaRPr/>
          </a:p>
          <a:p>
            <a:pPr marL="0" marR="0" lvl="0" indent="0" algn="l" rtl="0">
              <a:spcBef>
                <a:spcPts val="0"/>
              </a:spcBef>
              <a:spcAft>
                <a:spcPts val="0"/>
              </a:spcAft>
              <a:buNone/>
            </a:pPr>
            <a:r>
              <a:rPr lang="nl-NL" sz="1800" b="1">
                <a:solidFill>
                  <a:srgbClr val="0000FF"/>
                </a:solidFill>
                <a:latin typeface="Arial"/>
                <a:ea typeface="Arial"/>
                <a:cs typeface="Arial"/>
                <a:sym typeface="Arial"/>
              </a:rPr>
              <a:t>    return</a:t>
            </a:r>
            <a:r>
              <a:rPr lang="nl-NL" sz="1800" b="1">
                <a:solidFill>
                  <a:srgbClr val="000000"/>
                </a:solidFill>
                <a:latin typeface="Arial"/>
                <a:ea typeface="Arial"/>
                <a:cs typeface="Arial"/>
                <a:sym typeface="Arial"/>
              </a:rPr>
              <a:t> width * height</a:t>
            </a:r>
            <a:endParaRPr sz="1800" b="1">
              <a:solidFill>
                <a:srgbClr val="000000"/>
              </a:solidFill>
              <a:latin typeface="Arial"/>
              <a:ea typeface="Arial"/>
              <a:cs typeface="Arial"/>
              <a:sym typeface="Arial"/>
            </a:endParaRPr>
          </a:p>
          <a:p>
            <a:pPr marL="0" marR="0" lvl="0" indent="0" algn="l" rtl="0">
              <a:spcBef>
                <a:spcPts val="0"/>
              </a:spcBef>
              <a:spcAft>
                <a:spcPts val="0"/>
              </a:spcAft>
              <a:buNone/>
            </a:pPr>
            <a:br>
              <a:rPr lang="nl-NL" sz="1800" b="1">
                <a:solidFill>
                  <a:srgbClr val="000000"/>
                </a:solidFill>
                <a:latin typeface="Arial"/>
                <a:ea typeface="Arial"/>
                <a:cs typeface="Arial"/>
                <a:sym typeface="Arial"/>
              </a:rPr>
            </a:br>
            <a:r>
              <a:rPr lang="nl-NL" sz="1800" b="1">
                <a:solidFill>
                  <a:srgbClr val="0000FF"/>
                </a:solidFill>
                <a:latin typeface="Arial"/>
                <a:ea typeface="Arial"/>
                <a:cs typeface="Arial"/>
                <a:sym typeface="Arial"/>
              </a:rPr>
              <a:t>try</a:t>
            </a:r>
            <a:r>
              <a:rPr lang="nl-NL" sz="1800" b="1">
                <a:solidFill>
                  <a:srgbClr val="000000"/>
                </a:solidFill>
                <a:latin typeface="Arial"/>
                <a:ea typeface="Arial"/>
                <a:cs typeface="Arial"/>
                <a:sym typeface="Arial"/>
              </a:rPr>
              <a:t>:</a:t>
            </a:r>
            <a:endParaRPr/>
          </a:p>
          <a:p>
            <a:pPr marL="0" marR="0" lvl="0" indent="0" algn="l" rtl="0">
              <a:spcBef>
                <a:spcPts val="0"/>
              </a:spcBef>
              <a:spcAft>
                <a:spcPts val="0"/>
              </a:spcAft>
              <a:buNone/>
            </a:pPr>
            <a:r>
              <a:rPr lang="nl-NL" sz="1800" b="1">
                <a:solidFill>
                  <a:srgbClr val="000000"/>
                </a:solidFill>
                <a:latin typeface="Arial"/>
                <a:ea typeface="Arial"/>
                <a:cs typeface="Arial"/>
                <a:sym typeface="Arial"/>
              </a:rPr>
              <a:t>    area = calculate_area(</a:t>
            </a:r>
            <a:r>
              <a:rPr lang="nl-NL" sz="1800" b="1">
                <a:solidFill>
                  <a:srgbClr val="098658"/>
                </a:solidFill>
                <a:latin typeface="Arial"/>
                <a:ea typeface="Arial"/>
                <a:cs typeface="Arial"/>
                <a:sym typeface="Arial"/>
              </a:rPr>
              <a:t>10</a:t>
            </a:r>
            <a:r>
              <a:rPr lang="nl-NL" sz="1800" b="1">
                <a:solidFill>
                  <a:srgbClr val="000000"/>
                </a:solidFill>
                <a:latin typeface="Arial"/>
                <a:ea typeface="Arial"/>
                <a:cs typeface="Arial"/>
                <a:sym typeface="Arial"/>
              </a:rPr>
              <a:t>, -</a:t>
            </a:r>
            <a:r>
              <a:rPr lang="nl-NL" sz="1800" b="1">
                <a:solidFill>
                  <a:srgbClr val="098658"/>
                </a:solidFill>
                <a:latin typeface="Arial"/>
                <a:ea typeface="Arial"/>
                <a:cs typeface="Arial"/>
                <a:sym typeface="Arial"/>
              </a:rPr>
              <a:t>2</a:t>
            </a:r>
            <a:r>
              <a:rPr lang="nl-NL" sz="1800" b="1">
                <a:solidFill>
                  <a:srgbClr val="000000"/>
                </a:solidFill>
                <a:latin typeface="Arial"/>
                <a:ea typeface="Arial"/>
                <a:cs typeface="Arial"/>
                <a:sym typeface="Arial"/>
              </a:rPr>
              <a:t>)</a:t>
            </a:r>
            <a:endParaRPr/>
          </a:p>
          <a:p>
            <a:pPr marL="0" marR="0" lvl="0" indent="0" algn="l" rtl="0">
              <a:spcBef>
                <a:spcPts val="0"/>
              </a:spcBef>
              <a:spcAft>
                <a:spcPts val="0"/>
              </a:spcAft>
              <a:buNone/>
            </a:pPr>
            <a:endParaRPr sz="1800" b="1">
              <a:solidFill>
                <a:srgbClr val="000000"/>
              </a:solidFill>
              <a:latin typeface="Arial"/>
              <a:ea typeface="Arial"/>
              <a:cs typeface="Arial"/>
              <a:sym typeface="Arial"/>
            </a:endParaRPr>
          </a:p>
          <a:p>
            <a:pPr marL="0" marR="0" lvl="0" indent="0" algn="l" rtl="0">
              <a:spcBef>
                <a:spcPts val="0"/>
              </a:spcBef>
              <a:spcAft>
                <a:spcPts val="0"/>
              </a:spcAft>
              <a:buNone/>
            </a:pPr>
            <a:r>
              <a:rPr lang="nl-NL" sz="1800" b="1">
                <a:solidFill>
                  <a:srgbClr val="0000FF"/>
                </a:solidFill>
                <a:latin typeface="Arial"/>
                <a:ea typeface="Arial"/>
                <a:cs typeface="Arial"/>
                <a:sym typeface="Arial"/>
              </a:rPr>
              <a:t>except</a:t>
            </a:r>
            <a:r>
              <a:rPr lang="nl-NL" sz="1800" b="1">
                <a:solidFill>
                  <a:srgbClr val="000000"/>
                </a:solidFill>
                <a:latin typeface="Arial"/>
                <a:ea typeface="Arial"/>
                <a:cs typeface="Arial"/>
                <a:sym typeface="Arial"/>
              </a:rPr>
              <a:t> Exception </a:t>
            </a:r>
            <a:r>
              <a:rPr lang="nl-NL" sz="1800" b="1">
                <a:solidFill>
                  <a:srgbClr val="0000FF"/>
                </a:solidFill>
                <a:latin typeface="Arial"/>
                <a:ea typeface="Arial"/>
                <a:cs typeface="Arial"/>
                <a:sym typeface="Arial"/>
              </a:rPr>
              <a:t>as</a:t>
            </a:r>
            <a:r>
              <a:rPr lang="nl-NL" sz="1800" b="1">
                <a:solidFill>
                  <a:srgbClr val="000000"/>
                </a:solidFill>
                <a:latin typeface="Arial"/>
                <a:ea typeface="Arial"/>
                <a:cs typeface="Arial"/>
                <a:sym typeface="Arial"/>
              </a:rPr>
              <a:t> err:</a:t>
            </a:r>
            <a:endParaRPr/>
          </a:p>
          <a:p>
            <a:pPr marL="0" marR="0" lvl="0" indent="0" algn="l" rtl="0">
              <a:spcBef>
                <a:spcPts val="0"/>
              </a:spcBef>
              <a:spcAft>
                <a:spcPts val="0"/>
              </a:spcAft>
              <a:buNone/>
            </a:pPr>
            <a:r>
              <a:rPr lang="nl-NL" sz="1800" b="1">
                <a:solidFill>
                  <a:srgbClr val="000000"/>
                </a:solidFill>
                <a:latin typeface="Arial"/>
                <a:ea typeface="Arial"/>
                <a:cs typeface="Arial"/>
                <a:sym typeface="Arial"/>
              </a:rPr>
              <a:t>    print(err)</a:t>
            </a:r>
            <a:endParaRPr sz="1800" b="1">
              <a:solidFill>
                <a:srgbClr val="000000"/>
              </a:solidFill>
              <a:latin typeface="Arial"/>
              <a:ea typeface="Arial"/>
              <a:cs typeface="Arial"/>
              <a:sym typeface="Arial"/>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810"/>
        <p:cNvGrpSpPr/>
        <p:nvPr/>
      </p:nvGrpSpPr>
      <p:grpSpPr>
        <a:xfrm>
          <a:off x="0" y="0"/>
          <a:ext cx="0" cy="0"/>
          <a:chOff x="0" y="0"/>
          <a:chExt cx="0" cy="0"/>
        </a:xfrm>
      </p:grpSpPr>
      <p:sp>
        <p:nvSpPr>
          <p:cNvPr id="811" name="Google Shape;811;p103"/>
          <p:cNvSpPr txBox="1">
            <a:spLocks noGrp="1"/>
          </p:cNvSpPr>
          <p:nvPr>
            <p:ph type="title"/>
          </p:nvPr>
        </p:nvSpPr>
        <p:spPr>
          <a:xfrm>
            <a:off x="1943967" y="402483"/>
            <a:ext cx="7560839" cy="14611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595959"/>
              </a:buClr>
              <a:buSzPts val="4100"/>
              <a:buFont typeface="Arial"/>
              <a:buNone/>
            </a:pPr>
            <a:r>
              <a:rPr lang="nl-NL"/>
              <a:t>Custom error message</a:t>
            </a:r>
            <a:endParaRPr/>
          </a:p>
        </p:txBody>
      </p:sp>
      <p:sp>
        <p:nvSpPr>
          <p:cNvPr id="812" name="Google Shape;812;p103"/>
          <p:cNvSpPr txBox="1">
            <a:spLocks noGrp="1"/>
          </p:cNvSpPr>
          <p:nvPr>
            <p:ph type="body" idx="1"/>
          </p:nvPr>
        </p:nvSpPr>
        <p:spPr>
          <a:xfrm>
            <a:off x="575816" y="2012414"/>
            <a:ext cx="8928991" cy="5439831"/>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595959"/>
              </a:buClr>
              <a:buSzPts val="2000"/>
              <a:buNone/>
            </a:pPr>
            <a:r>
              <a:rPr lang="nl-NL"/>
              <a:t>Try to open a (non-existing) file for reading and return a custom error message if the file does not exist.</a:t>
            </a:r>
            <a:endParaRPr sz="2000"/>
          </a:p>
          <a:p>
            <a:pPr marL="0" lvl="0" indent="0" algn="l" rtl="0">
              <a:lnSpc>
                <a:spcPct val="90000"/>
              </a:lnSpc>
              <a:spcBef>
                <a:spcPts val="1102"/>
              </a:spcBef>
              <a:spcAft>
                <a:spcPts val="0"/>
              </a:spcAft>
              <a:buClr>
                <a:srgbClr val="595959"/>
              </a:buClr>
              <a:buSzPts val="2000"/>
              <a:buNone/>
            </a:pPr>
            <a:endParaRPr sz="2000"/>
          </a:p>
          <a:p>
            <a:pPr marL="0" lvl="0" indent="0" algn="l" rtl="0">
              <a:lnSpc>
                <a:spcPct val="90000"/>
              </a:lnSpc>
              <a:spcBef>
                <a:spcPts val="1102"/>
              </a:spcBef>
              <a:spcAft>
                <a:spcPts val="0"/>
              </a:spcAft>
              <a:buClr>
                <a:srgbClr val="595959"/>
              </a:buClr>
              <a:buSzPts val="2000"/>
              <a:buNone/>
            </a:pPr>
            <a:r>
              <a:rPr lang="nl-NL" sz="2000"/>
              <a:t>Tips:</a:t>
            </a:r>
            <a:endParaRPr/>
          </a:p>
          <a:p>
            <a:pPr marL="251986" lvl="0" indent="-251986" algn="l" rtl="0">
              <a:lnSpc>
                <a:spcPct val="90000"/>
              </a:lnSpc>
              <a:spcBef>
                <a:spcPts val="1102"/>
              </a:spcBef>
              <a:spcAft>
                <a:spcPts val="0"/>
              </a:spcAft>
              <a:buClr>
                <a:srgbClr val="595959"/>
              </a:buClr>
              <a:buSzPts val="2000"/>
              <a:buChar char="•"/>
            </a:pPr>
            <a:r>
              <a:rPr lang="nl-NL"/>
              <a:t>Assign a </a:t>
            </a:r>
            <a:r>
              <a:rPr lang="nl-NL" b="1"/>
              <a:t>filename</a:t>
            </a:r>
            <a:r>
              <a:rPr lang="nl-NL"/>
              <a:t> to a variable. E.g. filename = 'a_file_that_does_not_exist.txt'</a:t>
            </a:r>
            <a:endParaRPr/>
          </a:p>
          <a:p>
            <a:pPr marL="251986" lvl="0" indent="-251986" algn="l" rtl="0">
              <a:lnSpc>
                <a:spcPct val="90000"/>
              </a:lnSpc>
              <a:spcBef>
                <a:spcPts val="1102"/>
              </a:spcBef>
              <a:spcAft>
                <a:spcPts val="0"/>
              </a:spcAft>
              <a:buClr>
                <a:srgbClr val="595959"/>
              </a:buClr>
              <a:buSzPts val="2000"/>
              <a:buChar char="•"/>
            </a:pPr>
            <a:r>
              <a:rPr lang="nl-NL"/>
              <a:t>Add a </a:t>
            </a:r>
            <a:r>
              <a:rPr lang="nl-NL" b="1"/>
              <a:t>try</a:t>
            </a:r>
            <a:r>
              <a:rPr lang="nl-NL"/>
              <a:t> statement</a:t>
            </a:r>
            <a:endParaRPr/>
          </a:p>
          <a:p>
            <a:pPr marL="251986" lvl="0" indent="-251986" algn="l" rtl="0">
              <a:lnSpc>
                <a:spcPct val="90000"/>
              </a:lnSpc>
              <a:spcBef>
                <a:spcPts val="1102"/>
              </a:spcBef>
              <a:spcAft>
                <a:spcPts val="0"/>
              </a:spcAft>
              <a:buClr>
                <a:srgbClr val="595959"/>
              </a:buClr>
              <a:buSzPts val="2000"/>
              <a:buChar char="•"/>
            </a:pPr>
            <a:r>
              <a:rPr lang="nl-NL"/>
              <a:t>Open the file within the try block using the context manager </a:t>
            </a:r>
            <a:r>
              <a:rPr lang="nl-NL" b="1"/>
              <a:t>with</a:t>
            </a:r>
            <a:endParaRPr/>
          </a:p>
          <a:p>
            <a:pPr marL="251986" lvl="0" indent="-251986" algn="l" rtl="0">
              <a:lnSpc>
                <a:spcPct val="90000"/>
              </a:lnSpc>
              <a:spcBef>
                <a:spcPts val="1102"/>
              </a:spcBef>
              <a:spcAft>
                <a:spcPts val="0"/>
              </a:spcAft>
              <a:buClr>
                <a:srgbClr val="595959"/>
              </a:buClr>
              <a:buSzPts val="2000"/>
              <a:buChar char="•"/>
            </a:pPr>
            <a:r>
              <a:rPr lang="nl-NL" sz="2000"/>
              <a:t>If succesfull </a:t>
            </a:r>
            <a:r>
              <a:rPr lang="nl-NL" sz="2000" b="1"/>
              <a:t>read</a:t>
            </a:r>
            <a:r>
              <a:rPr lang="nl-NL" sz="2000"/>
              <a:t> the complete file and print the contents.</a:t>
            </a:r>
            <a:endParaRPr/>
          </a:p>
          <a:p>
            <a:pPr marL="251986" lvl="0" indent="-251986" algn="l" rtl="0">
              <a:lnSpc>
                <a:spcPct val="90000"/>
              </a:lnSpc>
              <a:spcBef>
                <a:spcPts val="1102"/>
              </a:spcBef>
              <a:spcAft>
                <a:spcPts val="0"/>
              </a:spcAft>
              <a:buClr>
                <a:srgbClr val="595959"/>
              </a:buClr>
              <a:buSzPts val="2000"/>
              <a:buChar char="•"/>
            </a:pPr>
            <a:r>
              <a:rPr lang="nl-NL" sz="2000"/>
              <a:t>Add an </a:t>
            </a:r>
            <a:r>
              <a:rPr lang="nl-NL" sz="2000" b="1"/>
              <a:t>except</a:t>
            </a:r>
            <a:r>
              <a:rPr lang="nl-NL" sz="2000"/>
              <a:t> statement for an IOError exception</a:t>
            </a:r>
            <a:endParaRPr/>
          </a:p>
          <a:p>
            <a:pPr marL="251986" lvl="0" indent="-251986" algn="l" rtl="0">
              <a:lnSpc>
                <a:spcPct val="90000"/>
              </a:lnSpc>
              <a:spcBef>
                <a:spcPts val="1102"/>
              </a:spcBef>
              <a:spcAft>
                <a:spcPts val="0"/>
              </a:spcAft>
              <a:buClr>
                <a:srgbClr val="595959"/>
              </a:buClr>
              <a:buSzPts val="2000"/>
              <a:buChar char="•"/>
            </a:pPr>
            <a:r>
              <a:rPr lang="nl-NL" sz="2000"/>
              <a:t>Within the except block </a:t>
            </a:r>
            <a:r>
              <a:rPr lang="nl-NL" sz="2000" b="1"/>
              <a:t>print</a:t>
            </a:r>
            <a:r>
              <a:rPr lang="nl-NL" sz="2000"/>
              <a:t> a custom error message "Cannot open the file"</a:t>
            </a:r>
            <a:endParaRPr/>
          </a:p>
        </p:txBody>
      </p:sp>
      <p:sp>
        <p:nvSpPr>
          <p:cNvPr id="813" name="Google Shape;813;p103"/>
          <p:cNvSpPr txBox="1"/>
          <p:nvPr/>
        </p:nvSpPr>
        <p:spPr>
          <a:xfrm>
            <a:off x="1944688" y="386318"/>
            <a:ext cx="244827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nl-NL" sz="1800">
                <a:solidFill>
                  <a:srgbClr val="757070"/>
                </a:solidFill>
                <a:latin typeface="Arial"/>
                <a:ea typeface="Arial"/>
                <a:cs typeface="Arial"/>
                <a:sym typeface="Arial"/>
              </a:rPr>
              <a:t>Exercise </a:t>
            </a:r>
            <a:r>
              <a:rPr lang="nl-NL" sz="1800">
                <a:solidFill>
                  <a:srgbClr val="757070"/>
                </a:solidFill>
                <a:latin typeface="Calibri"/>
                <a:ea typeface="Calibri"/>
                <a:cs typeface="Calibri"/>
                <a:sym typeface="Calibri"/>
              </a:rPr>
              <a:t>2.10</a:t>
            </a:r>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817"/>
        <p:cNvGrpSpPr/>
        <p:nvPr/>
      </p:nvGrpSpPr>
      <p:grpSpPr>
        <a:xfrm>
          <a:off x="0" y="0"/>
          <a:ext cx="0" cy="0"/>
          <a:chOff x="0" y="0"/>
          <a:chExt cx="0" cy="0"/>
        </a:xfrm>
      </p:grpSpPr>
      <p:sp>
        <p:nvSpPr>
          <p:cNvPr id="818" name="Google Shape;818;p104"/>
          <p:cNvSpPr txBox="1">
            <a:spLocks noGrp="1"/>
          </p:cNvSpPr>
          <p:nvPr>
            <p:ph type="title"/>
          </p:nvPr>
        </p:nvSpPr>
        <p:spPr>
          <a:xfrm>
            <a:off x="1943967" y="402483"/>
            <a:ext cx="7560839" cy="14611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595959"/>
              </a:buClr>
              <a:buSzPts val="4100"/>
              <a:buFont typeface="Arial"/>
              <a:buNone/>
            </a:pPr>
            <a:r>
              <a:rPr lang="nl-NL"/>
              <a:t>Foolproof numeric input</a:t>
            </a:r>
            <a:endParaRPr/>
          </a:p>
        </p:txBody>
      </p:sp>
      <p:sp>
        <p:nvSpPr>
          <p:cNvPr id="819" name="Google Shape;819;p104"/>
          <p:cNvSpPr txBox="1">
            <a:spLocks noGrp="1"/>
          </p:cNvSpPr>
          <p:nvPr>
            <p:ph type="body" idx="1"/>
          </p:nvPr>
        </p:nvSpPr>
        <p:spPr>
          <a:xfrm>
            <a:off x="575816" y="2012414"/>
            <a:ext cx="8928991" cy="5439831"/>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595959"/>
              </a:buClr>
              <a:buSzPts val="2000"/>
              <a:buNone/>
            </a:pPr>
            <a:r>
              <a:rPr lang="nl-NL" sz="2000"/>
              <a:t>Create a function that asks to enter a number between two bounds given as arguments. The function should gracefully handle numbers outside of the bounds and also wrong types of input.</a:t>
            </a:r>
            <a:endParaRPr/>
          </a:p>
          <a:p>
            <a:pPr marL="0" lvl="0" indent="0" algn="l" rtl="0">
              <a:lnSpc>
                <a:spcPct val="90000"/>
              </a:lnSpc>
              <a:spcBef>
                <a:spcPts val="1102"/>
              </a:spcBef>
              <a:spcAft>
                <a:spcPts val="0"/>
              </a:spcAft>
              <a:buClr>
                <a:srgbClr val="595959"/>
              </a:buClr>
              <a:buSzPts val="2000"/>
              <a:buNone/>
            </a:pPr>
            <a:endParaRPr sz="2000"/>
          </a:p>
          <a:p>
            <a:pPr marL="0" lvl="0" indent="0" algn="l" rtl="0">
              <a:lnSpc>
                <a:spcPct val="90000"/>
              </a:lnSpc>
              <a:spcBef>
                <a:spcPts val="1102"/>
              </a:spcBef>
              <a:spcAft>
                <a:spcPts val="0"/>
              </a:spcAft>
              <a:buClr>
                <a:srgbClr val="595959"/>
              </a:buClr>
              <a:buSzPts val="2000"/>
              <a:buNone/>
            </a:pPr>
            <a:r>
              <a:rPr lang="nl-NL" sz="2000"/>
              <a:t>Tips:</a:t>
            </a:r>
            <a:endParaRPr/>
          </a:p>
          <a:p>
            <a:pPr marL="251986" lvl="0" indent="-251986" algn="l" rtl="0">
              <a:lnSpc>
                <a:spcPct val="90000"/>
              </a:lnSpc>
              <a:spcBef>
                <a:spcPts val="1102"/>
              </a:spcBef>
              <a:spcAft>
                <a:spcPts val="0"/>
              </a:spcAft>
              <a:buClr>
                <a:srgbClr val="595959"/>
              </a:buClr>
              <a:buSzPts val="2000"/>
              <a:buChar char="•"/>
            </a:pPr>
            <a:r>
              <a:rPr lang="nl-NL" sz="2000"/>
              <a:t>Define a function numeric_input with argument lower and upper</a:t>
            </a:r>
            <a:endParaRPr sz="2000"/>
          </a:p>
          <a:p>
            <a:pPr marL="251986" lvl="0" indent="-251986" algn="l" rtl="0">
              <a:lnSpc>
                <a:spcPct val="90000"/>
              </a:lnSpc>
              <a:spcBef>
                <a:spcPts val="1102"/>
              </a:spcBef>
              <a:spcAft>
                <a:spcPts val="0"/>
              </a:spcAft>
              <a:buClr>
                <a:srgbClr val="595959"/>
              </a:buClr>
              <a:buSzPts val="2000"/>
              <a:buChar char="•"/>
            </a:pPr>
            <a:r>
              <a:rPr lang="nl-NL" sz="2000"/>
              <a:t>In a while loop use input() to get a response from the user</a:t>
            </a:r>
            <a:endParaRPr/>
          </a:p>
          <a:p>
            <a:pPr marL="251986" lvl="0" indent="-251986" algn="l" rtl="0">
              <a:lnSpc>
                <a:spcPct val="90000"/>
              </a:lnSpc>
              <a:spcBef>
                <a:spcPts val="1102"/>
              </a:spcBef>
              <a:spcAft>
                <a:spcPts val="0"/>
              </a:spcAft>
              <a:buClr>
                <a:srgbClr val="595959"/>
              </a:buClr>
              <a:buSzPts val="2000"/>
              <a:buChar char="•"/>
            </a:pPr>
            <a:r>
              <a:rPr lang="nl-NL" sz="2000"/>
              <a:t>Turn the input into a number with int()</a:t>
            </a:r>
            <a:endParaRPr/>
          </a:p>
          <a:p>
            <a:pPr marL="251986" lvl="0" indent="-251986" algn="l" rtl="0">
              <a:lnSpc>
                <a:spcPct val="90000"/>
              </a:lnSpc>
              <a:spcBef>
                <a:spcPts val="1102"/>
              </a:spcBef>
              <a:spcAft>
                <a:spcPts val="0"/>
              </a:spcAft>
              <a:buClr>
                <a:srgbClr val="595959"/>
              </a:buClr>
              <a:buSzPts val="2000"/>
              <a:buChar char="•"/>
            </a:pPr>
            <a:r>
              <a:rPr lang="nl-NL" sz="2000"/>
              <a:t>Catch the error if the input cannot be converted to a number and give a message.</a:t>
            </a:r>
            <a:endParaRPr/>
          </a:p>
          <a:p>
            <a:pPr marL="251986" lvl="0" indent="-251986" algn="l" rtl="0">
              <a:lnSpc>
                <a:spcPct val="90000"/>
              </a:lnSpc>
              <a:spcBef>
                <a:spcPts val="1102"/>
              </a:spcBef>
              <a:spcAft>
                <a:spcPts val="0"/>
              </a:spcAft>
              <a:buClr>
                <a:srgbClr val="595959"/>
              </a:buClr>
              <a:buSzPts val="2000"/>
              <a:buChar char="•"/>
            </a:pPr>
            <a:r>
              <a:rPr lang="nl-NL" sz="2000"/>
              <a:t>Check if the number is between the given bounds. If not give a message.</a:t>
            </a:r>
            <a:endParaRPr/>
          </a:p>
          <a:p>
            <a:pPr marL="251986" lvl="0" indent="-251986" algn="l" rtl="0">
              <a:lnSpc>
                <a:spcPct val="90000"/>
              </a:lnSpc>
              <a:spcBef>
                <a:spcPts val="1102"/>
              </a:spcBef>
              <a:spcAft>
                <a:spcPts val="0"/>
              </a:spcAft>
              <a:buClr>
                <a:srgbClr val="595959"/>
              </a:buClr>
              <a:buSzPts val="2000"/>
              <a:buChar char="•"/>
            </a:pPr>
            <a:r>
              <a:rPr lang="nl-NL" sz="2000"/>
              <a:t>Break out of the loop if a correct number was entered.</a:t>
            </a:r>
            <a:endParaRPr/>
          </a:p>
          <a:p>
            <a:pPr marL="251986" lvl="0" indent="-251986" algn="l" rtl="0">
              <a:lnSpc>
                <a:spcPct val="90000"/>
              </a:lnSpc>
              <a:spcBef>
                <a:spcPts val="1102"/>
              </a:spcBef>
              <a:spcAft>
                <a:spcPts val="0"/>
              </a:spcAft>
              <a:buClr>
                <a:srgbClr val="595959"/>
              </a:buClr>
              <a:buSzPts val="2000"/>
              <a:buChar char="•"/>
            </a:pPr>
            <a:r>
              <a:rPr lang="nl-NL" sz="2000"/>
              <a:t>Return the number</a:t>
            </a:r>
            <a:endParaRPr sz="2000"/>
          </a:p>
          <a:p>
            <a:pPr marL="251986" lvl="0" indent="-251986" algn="l" rtl="0">
              <a:lnSpc>
                <a:spcPct val="90000"/>
              </a:lnSpc>
              <a:spcBef>
                <a:spcPts val="1102"/>
              </a:spcBef>
              <a:spcAft>
                <a:spcPts val="0"/>
              </a:spcAft>
              <a:buClr>
                <a:srgbClr val="595959"/>
              </a:buClr>
              <a:buSzPts val="2000"/>
              <a:buChar char="•"/>
            </a:pPr>
            <a:r>
              <a:rPr lang="nl-NL" sz="2000"/>
              <a:t>Test the function</a:t>
            </a:r>
            <a:endParaRPr sz="2000"/>
          </a:p>
        </p:txBody>
      </p:sp>
      <p:sp>
        <p:nvSpPr>
          <p:cNvPr id="820" name="Google Shape;820;p104"/>
          <p:cNvSpPr txBox="1"/>
          <p:nvPr/>
        </p:nvSpPr>
        <p:spPr>
          <a:xfrm>
            <a:off x="1953532" y="386318"/>
            <a:ext cx="244827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nl-NL" sz="1800">
                <a:solidFill>
                  <a:srgbClr val="757070"/>
                </a:solidFill>
                <a:latin typeface="Arial"/>
                <a:ea typeface="Arial"/>
                <a:cs typeface="Arial"/>
                <a:sym typeface="Arial"/>
              </a:rPr>
              <a:t>Exercise </a:t>
            </a:r>
            <a:r>
              <a:rPr lang="nl-NL" sz="1800">
                <a:solidFill>
                  <a:srgbClr val="757070"/>
                </a:solidFill>
                <a:latin typeface="Calibri"/>
                <a:ea typeface="Calibri"/>
                <a:cs typeface="Calibri"/>
                <a:sym typeface="Calibri"/>
              </a:rPr>
              <a:t>2.11</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11"/>
          <p:cNvSpPr txBox="1">
            <a:spLocks noGrp="1"/>
          </p:cNvSpPr>
          <p:nvPr>
            <p:ph type="title"/>
          </p:nvPr>
        </p:nvSpPr>
        <p:spPr>
          <a:xfrm>
            <a:off x="575816" y="402483"/>
            <a:ext cx="8928991" cy="14611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595959"/>
              </a:buClr>
              <a:buSzPts val="4100"/>
              <a:buFont typeface="Arial"/>
              <a:buNone/>
            </a:pPr>
            <a:r>
              <a:rPr lang="nl-NL"/>
              <a:t>Python 2 versus Python 3</a:t>
            </a:r>
            <a:endParaRPr/>
          </a:p>
        </p:txBody>
      </p:sp>
      <p:sp>
        <p:nvSpPr>
          <p:cNvPr id="111" name="Google Shape;111;p11"/>
          <p:cNvSpPr txBox="1">
            <a:spLocks noGrp="1"/>
          </p:cNvSpPr>
          <p:nvPr>
            <p:ph type="body" idx="1"/>
          </p:nvPr>
        </p:nvSpPr>
        <p:spPr>
          <a:xfrm>
            <a:off x="693043" y="2012414"/>
            <a:ext cx="8694539" cy="5439831"/>
          </a:xfrm>
          <a:prstGeom prst="rect">
            <a:avLst/>
          </a:prstGeom>
          <a:noFill/>
          <a:ln>
            <a:noFill/>
          </a:ln>
        </p:spPr>
        <p:txBody>
          <a:bodyPr spcFirstLastPara="1" wrap="square" lIns="91425" tIns="45700" rIns="91425" bIns="45700" anchor="t" anchorCtr="0">
            <a:noAutofit/>
          </a:bodyPr>
          <a:lstStyle/>
          <a:p>
            <a:pPr marL="251986" lvl="0" indent="-251986" algn="l" rtl="0">
              <a:lnSpc>
                <a:spcPct val="90000"/>
              </a:lnSpc>
              <a:spcBef>
                <a:spcPts val="0"/>
              </a:spcBef>
              <a:spcAft>
                <a:spcPts val="0"/>
              </a:spcAft>
              <a:buClr>
                <a:srgbClr val="595959"/>
              </a:buClr>
              <a:buSzPts val="2000"/>
              <a:buChar char="•"/>
            </a:pPr>
            <a:r>
              <a:rPr lang="nl-NL"/>
              <a:t>Not compatible !!!</a:t>
            </a:r>
            <a:endParaRPr/>
          </a:p>
          <a:p>
            <a:pPr marL="251986" lvl="0" indent="-251986" algn="l" rtl="0">
              <a:lnSpc>
                <a:spcPct val="90000"/>
              </a:lnSpc>
              <a:spcBef>
                <a:spcPts val="1102"/>
              </a:spcBef>
              <a:spcAft>
                <a:spcPts val="0"/>
              </a:spcAft>
              <a:buClr>
                <a:srgbClr val="595959"/>
              </a:buClr>
              <a:buSzPts val="2000"/>
              <a:buChar char="•"/>
            </a:pPr>
            <a:r>
              <a:rPr lang="nl-NL"/>
              <a:t>Python 3 since 2008</a:t>
            </a:r>
            <a:endParaRPr/>
          </a:p>
          <a:p>
            <a:pPr marL="251986" lvl="0" indent="-251986" algn="l" rtl="0">
              <a:lnSpc>
                <a:spcPct val="90000"/>
              </a:lnSpc>
              <a:spcBef>
                <a:spcPts val="1102"/>
              </a:spcBef>
              <a:spcAft>
                <a:spcPts val="0"/>
              </a:spcAft>
              <a:buClr>
                <a:srgbClr val="595959"/>
              </a:buClr>
              <a:buSzPts val="2000"/>
              <a:buChar char="•"/>
            </a:pPr>
            <a:r>
              <a:rPr lang="nl-NL"/>
              <a:t>End of Life Python 2.7 in 2020</a:t>
            </a:r>
            <a:endParaRPr/>
          </a:p>
          <a:p>
            <a:pPr marL="251986" lvl="0" indent="-124986" algn="l" rtl="0">
              <a:lnSpc>
                <a:spcPct val="90000"/>
              </a:lnSpc>
              <a:spcBef>
                <a:spcPts val="1102"/>
              </a:spcBef>
              <a:spcAft>
                <a:spcPts val="0"/>
              </a:spcAft>
              <a:buClr>
                <a:srgbClr val="595959"/>
              </a:buClr>
              <a:buSzPts val="2000"/>
              <a:buNone/>
            </a:pPr>
            <a:endParaRPr/>
          </a:p>
        </p:txBody>
      </p:sp>
      <p:graphicFrame>
        <p:nvGraphicFramePr>
          <p:cNvPr id="112" name="Google Shape;112;p11"/>
          <p:cNvGraphicFramePr/>
          <p:nvPr/>
        </p:nvGraphicFramePr>
        <p:xfrm>
          <a:off x="693043" y="3779837"/>
          <a:ext cx="8694550" cy="2631445"/>
        </p:xfrm>
        <a:graphic>
          <a:graphicData uri="http://schemas.openxmlformats.org/drawingml/2006/table">
            <a:tbl>
              <a:tblPr firstRow="1" bandRow="1">
                <a:noFill/>
                <a:tableStyleId>{0F2751BD-93CC-4FA9-AEAA-79FA4423F173}</a:tableStyleId>
              </a:tblPr>
              <a:tblGrid>
                <a:gridCol w="4347275">
                  <a:extLst>
                    <a:ext uri="{9D8B030D-6E8A-4147-A177-3AD203B41FA5}">
                      <a16:colId xmlns:a16="http://schemas.microsoft.com/office/drawing/2014/main" val="20000"/>
                    </a:ext>
                  </a:extLst>
                </a:gridCol>
                <a:gridCol w="4347275">
                  <a:extLst>
                    <a:ext uri="{9D8B030D-6E8A-4147-A177-3AD203B41FA5}">
                      <a16:colId xmlns:a16="http://schemas.microsoft.com/office/drawing/2014/main" val="20001"/>
                    </a:ext>
                  </a:extLst>
                </a:gridCol>
              </a:tblGrid>
              <a:tr h="357975">
                <a:tc>
                  <a:txBody>
                    <a:bodyPr/>
                    <a:lstStyle/>
                    <a:p>
                      <a:pPr marL="0" marR="0" lvl="0" indent="0" algn="l" rtl="0">
                        <a:spcBef>
                          <a:spcPts val="0"/>
                        </a:spcBef>
                        <a:spcAft>
                          <a:spcPts val="0"/>
                        </a:spcAft>
                        <a:buNone/>
                      </a:pPr>
                      <a:r>
                        <a:rPr lang="nl-NL" sz="1800" b="1" u="none" strike="noStrike" cap="none">
                          <a:solidFill>
                            <a:schemeClr val="lt1"/>
                          </a:solidFill>
                        </a:rPr>
                        <a:t>Python 2.7</a:t>
                      </a:r>
                      <a:endParaRPr/>
                    </a:p>
                  </a:txBody>
                  <a:tcPr marL="100800" marR="100800" marT="50400" marB="50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0000"/>
                    </a:solidFill>
                  </a:tcPr>
                </a:tc>
                <a:tc>
                  <a:txBody>
                    <a:bodyPr/>
                    <a:lstStyle/>
                    <a:p>
                      <a:pPr marL="0" marR="0" lvl="0" indent="0" algn="l" rtl="0">
                        <a:spcBef>
                          <a:spcPts val="0"/>
                        </a:spcBef>
                        <a:spcAft>
                          <a:spcPts val="0"/>
                        </a:spcAft>
                        <a:buNone/>
                      </a:pPr>
                      <a:r>
                        <a:rPr lang="nl-NL" sz="1800" b="1">
                          <a:solidFill>
                            <a:schemeClr val="lt1"/>
                          </a:solidFill>
                        </a:rPr>
                        <a:t>Python 3</a:t>
                      </a:r>
                      <a:endParaRPr sz="1800" b="1">
                        <a:solidFill>
                          <a:schemeClr val="lt1"/>
                        </a:solidFill>
                      </a:endParaRPr>
                    </a:p>
                  </a:txBody>
                  <a:tcPr marL="100800" marR="100800" marT="50400" marB="50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0000"/>
                    </a:solidFill>
                  </a:tcPr>
                </a:tc>
                <a:extLst>
                  <a:ext uri="{0D108BD9-81ED-4DB2-BD59-A6C34878D82A}">
                    <a16:rowId xmlns:a16="http://schemas.microsoft.com/office/drawing/2014/main" val="10000"/>
                  </a:ext>
                </a:extLst>
              </a:tr>
              <a:tr h="357975">
                <a:tc>
                  <a:txBody>
                    <a:bodyPr/>
                    <a:lstStyle/>
                    <a:p>
                      <a:pPr marL="0" marR="0" lvl="0" indent="0" algn="l" rtl="0">
                        <a:spcBef>
                          <a:spcPts val="0"/>
                        </a:spcBef>
                        <a:spcAft>
                          <a:spcPts val="0"/>
                        </a:spcAft>
                        <a:buNone/>
                      </a:pPr>
                      <a:r>
                        <a:rPr lang="nl-NL" sz="1800"/>
                        <a:t>print "hello"</a:t>
                      </a:r>
                      <a:endParaRPr/>
                    </a:p>
                  </a:txBody>
                  <a:tcPr marL="100800" marR="100800" marT="50400" marB="50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nl-NL" sz="1800"/>
                        <a:t>print("hello")</a:t>
                      </a:r>
                      <a:endParaRPr/>
                    </a:p>
                  </a:txBody>
                  <a:tcPr marL="100800" marR="100800" marT="50400" marB="50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57975">
                <a:tc>
                  <a:txBody>
                    <a:bodyPr/>
                    <a:lstStyle/>
                    <a:p>
                      <a:pPr marL="0" marR="0" lvl="0" indent="0" algn="l" rtl="0">
                        <a:spcBef>
                          <a:spcPts val="0"/>
                        </a:spcBef>
                        <a:spcAft>
                          <a:spcPts val="0"/>
                        </a:spcAft>
                        <a:buNone/>
                      </a:pPr>
                      <a:r>
                        <a:rPr lang="nl-NL" sz="1800"/>
                        <a:t>raw_input("Geef tekst:")</a:t>
                      </a:r>
                      <a:endParaRPr/>
                    </a:p>
                  </a:txBody>
                  <a:tcPr marL="100800" marR="100800" marT="50400" marB="50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nl-NL" sz="1800"/>
                        <a:t>input("Geef tekst")</a:t>
                      </a:r>
                      <a:endParaRPr/>
                    </a:p>
                  </a:txBody>
                  <a:tcPr marL="100800" marR="100800" marT="50400" marB="50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80725">
                <a:tc>
                  <a:txBody>
                    <a:bodyPr/>
                    <a:lstStyle/>
                    <a:p>
                      <a:pPr marL="0" marR="0" lvl="0" indent="0" algn="l" rtl="0">
                        <a:spcBef>
                          <a:spcPts val="0"/>
                        </a:spcBef>
                        <a:spcAft>
                          <a:spcPts val="0"/>
                        </a:spcAft>
                        <a:buNone/>
                      </a:pPr>
                      <a:r>
                        <a:rPr lang="nl-NL" sz="1800"/>
                        <a:t>5/2 =&gt; 2</a:t>
                      </a:r>
                      <a:endParaRPr sz="1800"/>
                    </a:p>
                  </a:txBody>
                  <a:tcPr marL="100800" marR="100800" marT="50400" marB="50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800"/>
                        <a:buFont typeface="Calibri"/>
                        <a:buNone/>
                      </a:pPr>
                      <a:r>
                        <a:rPr lang="nl-NL" sz="1800"/>
                        <a:t>5/2 =&gt; 2.5</a:t>
                      </a:r>
                      <a:endParaRPr/>
                    </a:p>
                  </a:txBody>
                  <a:tcPr marL="100800" marR="100800" marT="50400" marB="50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357975">
                <a:tc>
                  <a:txBody>
                    <a:bodyPr/>
                    <a:lstStyle/>
                    <a:p>
                      <a:pPr marL="0" marR="0" lvl="0" indent="0" algn="l" rtl="0">
                        <a:spcBef>
                          <a:spcPts val="0"/>
                        </a:spcBef>
                        <a:spcAft>
                          <a:spcPts val="0"/>
                        </a:spcAft>
                        <a:buNone/>
                      </a:pPr>
                      <a:r>
                        <a:rPr lang="nl-NL" sz="1800"/>
                        <a:t>byte strings en u'\u2660'</a:t>
                      </a:r>
                      <a:endParaRPr sz="1800"/>
                    </a:p>
                  </a:txBody>
                  <a:tcPr marL="100800" marR="100800" marT="50400" marB="50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800"/>
                        <a:buFont typeface="Calibri"/>
                        <a:buNone/>
                      </a:pPr>
                      <a:r>
                        <a:rPr lang="nl-NL" sz="1800"/>
                        <a:t>unicode strings</a:t>
                      </a:r>
                      <a:endParaRPr/>
                    </a:p>
                  </a:txBody>
                  <a:tcPr marL="100800" marR="100800" marT="50400" marB="50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357975">
                <a:tc>
                  <a:txBody>
                    <a:bodyPr/>
                    <a:lstStyle/>
                    <a:p>
                      <a:pPr marL="0" marR="0" lvl="0" indent="0" algn="l" rtl="0">
                        <a:spcBef>
                          <a:spcPts val="0"/>
                        </a:spcBef>
                        <a:spcAft>
                          <a:spcPts val="0"/>
                        </a:spcAft>
                        <a:buNone/>
                      </a:pPr>
                      <a:r>
                        <a:rPr lang="nl-NL" sz="1800"/>
                        <a:t>xrange()</a:t>
                      </a:r>
                      <a:endParaRPr/>
                    </a:p>
                  </a:txBody>
                  <a:tcPr marL="100800" marR="100800" marT="50400" marB="50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nl-NL" sz="1800"/>
                        <a:t>range()</a:t>
                      </a:r>
                      <a:endParaRPr/>
                    </a:p>
                  </a:txBody>
                  <a:tcPr marL="100800" marR="100800" marT="50400" marB="50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r h="357975">
                <a:tc>
                  <a:txBody>
                    <a:bodyPr/>
                    <a:lstStyle/>
                    <a:p>
                      <a:pPr marL="0" marR="0" lvl="0" indent="0" algn="l" rtl="0">
                        <a:lnSpc>
                          <a:spcPct val="100000"/>
                        </a:lnSpc>
                        <a:spcBef>
                          <a:spcPts val="0"/>
                        </a:spcBef>
                        <a:spcAft>
                          <a:spcPts val="0"/>
                        </a:spcAft>
                        <a:buClr>
                          <a:schemeClr val="dk1"/>
                        </a:buClr>
                        <a:buSzPts val="1800"/>
                        <a:buFont typeface="Calibri"/>
                        <a:buNone/>
                      </a:pPr>
                      <a:r>
                        <a:rPr lang="nl-NL" sz="1800"/>
                        <a:t>old-style and new-style objects</a:t>
                      </a:r>
                      <a:endParaRPr sz="1800"/>
                    </a:p>
                  </a:txBody>
                  <a:tcPr marL="100800" marR="100800" marT="50400" marB="50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nl-NL" sz="1800"/>
                        <a:t>new-style objects</a:t>
                      </a:r>
                      <a:endParaRPr sz="1800"/>
                    </a:p>
                  </a:txBody>
                  <a:tcPr marL="100800" marR="100800" marT="50400" marB="50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sp>
        <p:nvSpPr>
          <p:cNvPr id="113" name="Google Shape;113;p11"/>
          <p:cNvSpPr/>
          <p:nvPr/>
        </p:nvSpPr>
        <p:spPr>
          <a:xfrm>
            <a:off x="4621636" y="6948189"/>
            <a:ext cx="4878259"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nl-NL" sz="1800" u="sng">
                <a:solidFill>
                  <a:srgbClr val="7F7F7F"/>
                </a:solidFill>
                <a:latin typeface="Arial"/>
                <a:ea typeface="Arial"/>
                <a:cs typeface="Arial"/>
                <a:sym typeface="Arial"/>
                <a:hlinkClick r:id="rId3">
                  <a:extLst>
                    <a:ext uri="{A12FA001-AC4F-418D-AE19-62706E023703}">
                      <ahyp:hlinkClr xmlns:ahyp="http://schemas.microsoft.com/office/drawing/2018/hyperlinkcolor" val="tx"/>
                    </a:ext>
                  </a:extLst>
                </a:hlinkClick>
              </a:rPr>
              <a:t>https://docs.python.org/3.0/whatsnew/3.0.html</a:t>
            </a:r>
            <a:endParaRPr sz="1800">
              <a:solidFill>
                <a:srgbClr val="7F7F7F"/>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12"/>
          <p:cNvSpPr txBox="1">
            <a:spLocks noGrp="1"/>
          </p:cNvSpPr>
          <p:nvPr>
            <p:ph type="title"/>
          </p:nvPr>
        </p:nvSpPr>
        <p:spPr>
          <a:xfrm>
            <a:off x="575816" y="402483"/>
            <a:ext cx="8928991" cy="14611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595959"/>
              </a:buClr>
              <a:buSzPts val="4100"/>
              <a:buFont typeface="Arial"/>
              <a:buNone/>
            </a:pPr>
            <a:r>
              <a:rPr lang="nl-NL"/>
              <a:t>Python 2 and Python 3</a:t>
            </a:r>
            <a:endParaRPr/>
          </a:p>
        </p:txBody>
      </p:sp>
      <p:sp>
        <p:nvSpPr>
          <p:cNvPr id="119" name="Google Shape;119;p12"/>
          <p:cNvSpPr txBox="1">
            <a:spLocks noGrp="1"/>
          </p:cNvSpPr>
          <p:nvPr>
            <p:ph type="body" idx="1"/>
          </p:nvPr>
        </p:nvSpPr>
        <p:spPr>
          <a:xfrm>
            <a:off x="575817" y="2012414"/>
            <a:ext cx="8928990" cy="4215695"/>
          </a:xfrm>
          <a:prstGeom prst="rect">
            <a:avLst/>
          </a:prstGeom>
          <a:noFill/>
          <a:ln>
            <a:noFill/>
          </a:ln>
        </p:spPr>
        <p:txBody>
          <a:bodyPr spcFirstLastPara="1" wrap="square" lIns="91425" tIns="45700" rIns="91425" bIns="45700" anchor="t" anchorCtr="0">
            <a:noAutofit/>
          </a:bodyPr>
          <a:lstStyle/>
          <a:p>
            <a:pPr marL="251986" lvl="0" indent="-251986" algn="l" rtl="0">
              <a:lnSpc>
                <a:spcPct val="90000"/>
              </a:lnSpc>
              <a:spcBef>
                <a:spcPts val="0"/>
              </a:spcBef>
              <a:spcAft>
                <a:spcPts val="0"/>
              </a:spcAft>
              <a:buClr>
                <a:srgbClr val="595959"/>
              </a:buClr>
              <a:buSzPts val="2000"/>
              <a:buChar char="•"/>
            </a:pPr>
            <a:r>
              <a:rPr lang="nl-NL"/>
              <a:t>2to3.py</a:t>
            </a:r>
            <a:endParaRPr/>
          </a:p>
          <a:p>
            <a:pPr marL="251986" lvl="0" indent="-124986" algn="l" rtl="0">
              <a:lnSpc>
                <a:spcPct val="90000"/>
              </a:lnSpc>
              <a:spcBef>
                <a:spcPts val="1102"/>
              </a:spcBef>
              <a:spcAft>
                <a:spcPts val="0"/>
              </a:spcAft>
              <a:buClr>
                <a:srgbClr val="595959"/>
              </a:buClr>
              <a:buSzPts val="2000"/>
              <a:buNone/>
            </a:pPr>
            <a:endParaRPr/>
          </a:p>
          <a:p>
            <a:pPr marL="251986" lvl="0" indent="-251986" algn="l" rtl="0">
              <a:lnSpc>
                <a:spcPct val="90000"/>
              </a:lnSpc>
              <a:spcBef>
                <a:spcPts val="1102"/>
              </a:spcBef>
              <a:spcAft>
                <a:spcPts val="0"/>
              </a:spcAft>
              <a:buClr>
                <a:srgbClr val="595959"/>
              </a:buClr>
              <a:buSzPts val="2000"/>
              <a:buChar char="•"/>
            </a:pPr>
            <a:r>
              <a:rPr lang="nl-NL"/>
              <a:t>__future__ library</a:t>
            </a:r>
            <a:endParaRPr/>
          </a:p>
          <a:p>
            <a:pPr marL="0" lvl="0" indent="0" algn="l" rtl="0">
              <a:lnSpc>
                <a:spcPct val="90000"/>
              </a:lnSpc>
              <a:spcBef>
                <a:spcPts val="1102"/>
              </a:spcBef>
              <a:spcAft>
                <a:spcPts val="0"/>
              </a:spcAft>
              <a:buClr>
                <a:srgbClr val="595959"/>
              </a:buClr>
              <a:buSzPts val="2000"/>
              <a:buNone/>
            </a:pPr>
            <a:endParaRPr/>
          </a:p>
          <a:p>
            <a:pPr marL="251986" lvl="0" indent="-251986" algn="l" rtl="0">
              <a:lnSpc>
                <a:spcPct val="90000"/>
              </a:lnSpc>
              <a:spcBef>
                <a:spcPts val="1102"/>
              </a:spcBef>
              <a:spcAft>
                <a:spcPts val="0"/>
              </a:spcAft>
              <a:buClr>
                <a:srgbClr val="595959"/>
              </a:buClr>
              <a:buSzPts val="2000"/>
              <a:buChar char="•"/>
            </a:pPr>
            <a:r>
              <a:rPr lang="nl-NL"/>
              <a:t>six library</a:t>
            </a:r>
            <a:endParaRPr/>
          </a:p>
        </p:txBody>
      </p:sp>
      <p:sp>
        <p:nvSpPr>
          <p:cNvPr id="120" name="Google Shape;120;p12"/>
          <p:cNvSpPr txBox="1">
            <a:spLocks noGrp="1"/>
          </p:cNvSpPr>
          <p:nvPr>
            <p:ph type="body" idx="2"/>
          </p:nvPr>
        </p:nvSpPr>
        <p:spPr>
          <a:xfrm>
            <a:off x="575816" y="6211920"/>
            <a:ext cx="8928991" cy="1077218"/>
          </a:xfrm>
          <a:prstGeom prst="rect">
            <a:avLst/>
          </a:prstGeom>
          <a:solidFill>
            <a:srgbClr val="D8D8D8"/>
          </a:solidFill>
          <a:ln w="9525" cap="flat" cmpd="sng">
            <a:solidFill>
              <a:srgbClr val="3F3F3F"/>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b" anchorCtr="0">
            <a:spAutoFit/>
          </a:bodyPr>
          <a:lstStyle/>
          <a:p>
            <a:pPr marL="0" lvl="0" indent="0" algn="l" rtl="0">
              <a:lnSpc>
                <a:spcPct val="100000"/>
              </a:lnSpc>
              <a:spcBef>
                <a:spcPts val="0"/>
              </a:spcBef>
              <a:spcAft>
                <a:spcPts val="0"/>
              </a:spcAft>
              <a:buClr>
                <a:srgbClr val="0000FF"/>
              </a:buClr>
              <a:buSzPts val="1600"/>
              <a:buNone/>
            </a:pPr>
            <a:r>
              <a:rPr lang="nl-NL" b="0">
                <a:solidFill>
                  <a:srgbClr val="0000FF"/>
                </a:solidFill>
              </a:rPr>
              <a:t>from</a:t>
            </a:r>
            <a:r>
              <a:rPr lang="nl-NL" b="0">
                <a:solidFill>
                  <a:srgbClr val="000000"/>
                </a:solidFill>
              </a:rPr>
              <a:t> __future__ </a:t>
            </a:r>
            <a:r>
              <a:rPr lang="nl-NL" b="0">
                <a:solidFill>
                  <a:srgbClr val="0000FF"/>
                </a:solidFill>
              </a:rPr>
              <a:t>import</a:t>
            </a:r>
            <a:r>
              <a:rPr lang="nl-NL" b="0">
                <a:solidFill>
                  <a:srgbClr val="000000"/>
                </a:solidFill>
              </a:rPr>
              <a:t> print_function</a:t>
            </a:r>
            <a:endParaRPr/>
          </a:p>
          <a:p>
            <a:pPr marL="0" lvl="0" indent="0" algn="l" rtl="0">
              <a:lnSpc>
                <a:spcPct val="100000"/>
              </a:lnSpc>
              <a:spcBef>
                <a:spcPts val="0"/>
              </a:spcBef>
              <a:spcAft>
                <a:spcPts val="0"/>
              </a:spcAft>
              <a:buClr>
                <a:srgbClr val="0000FF"/>
              </a:buClr>
              <a:buSzPts val="1600"/>
              <a:buNone/>
            </a:pPr>
            <a:r>
              <a:rPr lang="nl-NL" b="0">
                <a:solidFill>
                  <a:srgbClr val="0000FF"/>
                </a:solidFill>
              </a:rPr>
              <a:t>from</a:t>
            </a:r>
            <a:r>
              <a:rPr lang="nl-NL" b="0">
                <a:solidFill>
                  <a:srgbClr val="000000"/>
                </a:solidFill>
              </a:rPr>
              <a:t> __future__ </a:t>
            </a:r>
            <a:r>
              <a:rPr lang="nl-NL" b="0">
                <a:solidFill>
                  <a:srgbClr val="0000FF"/>
                </a:solidFill>
              </a:rPr>
              <a:t>import</a:t>
            </a:r>
            <a:r>
              <a:rPr lang="nl-NL" b="0">
                <a:solidFill>
                  <a:srgbClr val="000000"/>
                </a:solidFill>
              </a:rPr>
              <a:t> division</a:t>
            </a:r>
            <a:endParaRPr/>
          </a:p>
          <a:p>
            <a:pPr marL="0" lvl="0" indent="0" algn="l" rtl="0">
              <a:lnSpc>
                <a:spcPct val="100000"/>
              </a:lnSpc>
              <a:spcBef>
                <a:spcPts val="0"/>
              </a:spcBef>
              <a:spcAft>
                <a:spcPts val="0"/>
              </a:spcAft>
              <a:buClr>
                <a:srgbClr val="0000FF"/>
              </a:buClr>
              <a:buSzPts val="1600"/>
              <a:buNone/>
            </a:pPr>
            <a:r>
              <a:rPr lang="nl-NL" b="0">
                <a:solidFill>
                  <a:srgbClr val="0000FF"/>
                </a:solidFill>
              </a:rPr>
              <a:t>from</a:t>
            </a:r>
            <a:r>
              <a:rPr lang="nl-NL" b="0">
                <a:solidFill>
                  <a:srgbClr val="000000"/>
                </a:solidFill>
              </a:rPr>
              <a:t> __future__ </a:t>
            </a:r>
            <a:r>
              <a:rPr lang="nl-NL" b="0">
                <a:solidFill>
                  <a:srgbClr val="0000FF"/>
                </a:solidFill>
              </a:rPr>
              <a:t>import</a:t>
            </a:r>
            <a:r>
              <a:rPr lang="nl-NL" b="0">
                <a:solidFill>
                  <a:srgbClr val="000000"/>
                </a:solidFill>
              </a:rPr>
              <a:t> unicode_literals</a:t>
            </a:r>
            <a:endParaRPr/>
          </a:p>
          <a:p>
            <a:pPr marL="0" lvl="0" indent="0" algn="l" rtl="0">
              <a:lnSpc>
                <a:spcPct val="100000"/>
              </a:lnSpc>
              <a:spcBef>
                <a:spcPts val="0"/>
              </a:spcBef>
              <a:spcAft>
                <a:spcPts val="0"/>
              </a:spcAft>
              <a:buClr>
                <a:srgbClr val="0000FF"/>
              </a:buClr>
              <a:buSzPts val="1600"/>
              <a:buNone/>
            </a:pPr>
            <a:r>
              <a:rPr lang="nl-NL" b="0">
                <a:solidFill>
                  <a:srgbClr val="0000FF"/>
                </a:solidFill>
              </a:rPr>
              <a:t>from</a:t>
            </a:r>
            <a:r>
              <a:rPr lang="nl-NL" b="0">
                <a:solidFill>
                  <a:srgbClr val="000000"/>
                </a:solidFill>
              </a:rPr>
              <a:t> __future__ </a:t>
            </a:r>
            <a:r>
              <a:rPr lang="nl-NL" b="0">
                <a:solidFill>
                  <a:srgbClr val="0000FF"/>
                </a:solidFill>
              </a:rPr>
              <a:t>import</a:t>
            </a:r>
            <a:r>
              <a:rPr lang="nl-NL" b="0">
                <a:solidFill>
                  <a:srgbClr val="000000"/>
                </a:solidFill>
              </a:rPr>
              <a:t> absolute_import</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13"/>
          <p:cNvSpPr txBox="1">
            <a:spLocks noGrp="1"/>
          </p:cNvSpPr>
          <p:nvPr>
            <p:ph type="title"/>
          </p:nvPr>
        </p:nvSpPr>
        <p:spPr>
          <a:xfrm>
            <a:off x="575816" y="402483"/>
            <a:ext cx="8928991" cy="14611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595959"/>
              </a:buClr>
              <a:buSzPts val="4100"/>
              <a:buFont typeface="Arial"/>
              <a:buNone/>
            </a:pPr>
            <a:r>
              <a:rPr lang="nl-NL"/>
              <a:t>Python Prompt</a:t>
            </a:r>
            <a:endParaRPr/>
          </a:p>
        </p:txBody>
      </p:sp>
      <p:pic>
        <p:nvPicPr>
          <p:cNvPr id="127" name="Google Shape;127;p13"/>
          <p:cNvPicPr preferRelativeResize="0"/>
          <p:nvPr/>
        </p:nvPicPr>
        <p:blipFill rotWithShape="1">
          <a:blip r:embed="rId3">
            <a:alphaModFix/>
          </a:blip>
          <a:srcRect l="8" t="-5" r="34010" b="22420"/>
          <a:stretch/>
        </p:blipFill>
        <p:spPr>
          <a:xfrm>
            <a:off x="575816" y="2123653"/>
            <a:ext cx="8928991" cy="5022558"/>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14"/>
          <p:cNvSpPr txBox="1">
            <a:spLocks noGrp="1"/>
          </p:cNvSpPr>
          <p:nvPr>
            <p:ph type="title"/>
          </p:nvPr>
        </p:nvSpPr>
        <p:spPr>
          <a:xfrm>
            <a:off x="575816" y="402483"/>
            <a:ext cx="8928991" cy="14611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595959"/>
              </a:buClr>
              <a:buSzPts val="4100"/>
              <a:buFont typeface="Arial"/>
              <a:buNone/>
            </a:pPr>
            <a:r>
              <a:rPr lang="nl-NL"/>
              <a:t>IDLE</a:t>
            </a:r>
            <a:endParaRPr/>
          </a:p>
        </p:txBody>
      </p:sp>
      <p:sp>
        <p:nvSpPr>
          <p:cNvPr id="133" name="Google Shape;133;p14"/>
          <p:cNvSpPr txBox="1">
            <a:spLocks noGrp="1"/>
          </p:cNvSpPr>
          <p:nvPr>
            <p:ph type="body" idx="1"/>
          </p:nvPr>
        </p:nvSpPr>
        <p:spPr>
          <a:xfrm>
            <a:off x="575817" y="2012414"/>
            <a:ext cx="8928990" cy="5439831"/>
          </a:xfrm>
          <a:prstGeom prst="rect">
            <a:avLst/>
          </a:prstGeom>
          <a:noFill/>
          <a:ln>
            <a:noFill/>
          </a:ln>
        </p:spPr>
        <p:txBody>
          <a:bodyPr spcFirstLastPara="1" wrap="square" lIns="91425" tIns="45700" rIns="91425" bIns="45700" anchor="t" anchorCtr="0">
            <a:noAutofit/>
          </a:bodyPr>
          <a:lstStyle/>
          <a:p>
            <a:pPr marL="251986" lvl="0" indent="-251986" algn="l" rtl="0">
              <a:lnSpc>
                <a:spcPct val="90000"/>
              </a:lnSpc>
              <a:spcBef>
                <a:spcPts val="0"/>
              </a:spcBef>
              <a:spcAft>
                <a:spcPts val="0"/>
              </a:spcAft>
              <a:buClr>
                <a:srgbClr val="595959"/>
              </a:buClr>
              <a:buSzPts val="2000"/>
              <a:buChar char="•"/>
            </a:pPr>
            <a:r>
              <a:rPr lang="nl-NL"/>
              <a:t>Interactive Python Prompt</a:t>
            </a:r>
            <a:endParaRPr/>
          </a:p>
          <a:p>
            <a:pPr marL="251986" lvl="0" indent="-251986" algn="l" rtl="0">
              <a:lnSpc>
                <a:spcPct val="90000"/>
              </a:lnSpc>
              <a:spcBef>
                <a:spcPts val="1102"/>
              </a:spcBef>
              <a:spcAft>
                <a:spcPts val="0"/>
              </a:spcAft>
              <a:buClr>
                <a:srgbClr val="595959"/>
              </a:buClr>
              <a:buSzPts val="2000"/>
              <a:buChar char="•"/>
            </a:pPr>
            <a:r>
              <a:rPr lang="nl-NL"/>
              <a:t>Python editor</a:t>
            </a:r>
            <a:endParaRPr/>
          </a:p>
        </p:txBody>
      </p:sp>
      <p:pic>
        <p:nvPicPr>
          <p:cNvPr id="134" name="Google Shape;134;p14"/>
          <p:cNvPicPr preferRelativeResize="0"/>
          <p:nvPr/>
        </p:nvPicPr>
        <p:blipFill rotWithShape="1">
          <a:blip r:embed="rId3">
            <a:alphaModFix/>
          </a:blip>
          <a:srcRect/>
          <a:stretch/>
        </p:blipFill>
        <p:spPr>
          <a:xfrm>
            <a:off x="359792" y="2915741"/>
            <a:ext cx="8368053" cy="5184815"/>
          </a:xfrm>
          <a:prstGeom prst="rect">
            <a:avLst/>
          </a:prstGeom>
          <a:noFill/>
          <a:ln>
            <a:noFill/>
          </a:ln>
        </p:spPr>
      </p:pic>
      <p:pic>
        <p:nvPicPr>
          <p:cNvPr id="135" name="Google Shape;135;p14"/>
          <p:cNvPicPr preferRelativeResize="0"/>
          <p:nvPr/>
        </p:nvPicPr>
        <p:blipFill rotWithShape="1">
          <a:blip r:embed="rId4">
            <a:alphaModFix/>
          </a:blip>
          <a:srcRect/>
          <a:stretch/>
        </p:blipFill>
        <p:spPr>
          <a:xfrm>
            <a:off x="1643843" y="4717398"/>
            <a:ext cx="8436782" cy="489133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15"/>
          <p:cNvSpPr txBox="1">
            <a:spLocks noGrp="1"/>
          </p:cNvSpPr>
          <p:nvPr>
            <p:ph type="title"/>
          </p:nvPr>
        </p:nvSpPr>
        <p:spPr>
          <a:xfrm>
            <a:off x="575816" y="402483"/>
            <a:ext cx="8928991" cy="14611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595959"/>
              </a:buClr>
              <a:buSzPts val="4100"/>
              <a:buFont typeface="Arial"/>
              <a:buNone/>
            </a:pPr>
            <a:r>
              <a:rPr lang="nl-NL"/>
              <a:t>Other Editors &amp; IDE's</a:t>
            </a:r>
            <a:endParaRPr/>
          </a:p>
        </p:txBody>
      </p:sp>
      <p:sp>
        <p:nvSpPr>
          <p:cNvPr id="141" name="Google Shape;141;p15"/>
          <p:cNvSpPr txBox="1">
            <a:spLocks noGrp="1"/>
          </p:cNvSpPr>
          <p:nvPr>
            <p:ph type="body" idx="1"/>
          </p:nvPr>
        </p:nvSpPr>
        <p:spPr>
          <a:xfrm>
            <a:off x="575817" y="2012414"/>
            <a:ext cx="8928990" cy="5439831"/>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595959"/>
              </a:buClr>
              <a:buSzPts val="2000"/>
              <a:buNone/>
            </a:pPr>
            <a:r>
              <a:rPr lang="nl-NL" b="1"/>
              <a:t>Code Editors</a:t>
            </a:r>
            <a:endParaRPr/>
          </a:p>
          <a:p>
            <a:pPr marL="251986" lvl="0" indent="-251986" algn="l" rtl="0">
              <a:lnSpc>
                <a:spcPct val="90000"/>
              </a:lnSpc>
              <a:spcBef>
                <a:spcPts val="1102"/>
              </a:spcBef>
              <a:spcAft>
                <a:spcPts val="0"/>
              </a:spcAft>
              <a:buClr>
                <a:srgbClr val="595959"/>
              </a:buClr>
              <a:buSzPts val="2000"/>
              <a:buChar char="•"/>
            </a:pPr>
            <a:r>
              <a:rPr lang="nl-NL"/>
              <a:t>Notepad++</a:t>
            </a:r>
            <a:endParaRPr/>
          </a:p>
          <a:p>
            <a:pPr marL="251986" lvl="0" indent="-251986" algn="l" rtl="0">
              <a:lnSpc>
                <a:spcPct val="90000"/>
              </a:lnSpc>
              <a:spcBef>
                <a:spcPts val="1102"/>
              </a:spcBef>
              <a:spcAft>
                <a:spcPts val="0"/>
              </a:spcAft>
              <a:buClr>
                <a:srgbClr val="595959"/>
              </a:buClr>
              <a:buSzPts val="2000"/>
              <a:buChar char="•"/>
            </a:pPr>
            <a:r>
              <a:rPr lang="nl-NL"/>
              <a:t>Sublime</a:t>
            </a:r>
            <a:endParaRPr/>
          </a:p>
          <a:p>
            <a:pPr marL="251986" lvl="0" indent="-251986" algn="l" rtl="0">
              <a:lnSpc>
                <a:spcPct val="90000"/>
              </a:lnSpc>
              <a:spcBef>
                <a:spcPts val="1102"/>
              </a:spcBef>
              <a:spcAft>
                <a:spcPts val="0"/>
              </a:spcAft>
              <a:buClr>
                <a:srgbClr val="595959"/>
              </a:buClr>
              <a:buSzPts val="2000"/>
              <a:buChar char="•"/>
            </a:pPr>
            <a:r>
              <a:rPr lang="nl-NL"/>
              <a:t>Atom</a:t>
            </a:r>
            <a:endParaRPr/>
          </a:p>
          <a:p>
            <a:pPr marL="251986" lvl="0" indent="-251986" algn="l" rtl="0">
              <a:lnSpc>
                <a:spcPct val="90000"/>
              </a:lnSpc>
              <a:spcBef>
                <a:spcPts val="1102"/>
              </a:spcBef>
              <a:spcAft>
                <a:spcPts val="0"/>
              </a:spcAft>
              <a:buClr>
                <a:srgbClr val="595959"/>
              </a:buClr>
              <a:buSzPts val="2000"/>
              <a:buChar char="•"/>
            </a:pPr>
            <a:r>
              <a:rPr lang="nl-NL"/>
              <a:t>… and many more </a:t>
            </a:r>
            <a:endParaRPr/>
          </a:p>
          <a:p>
            <a:pPr marL="251986" lvl="0" indent="-124986" algn="l" rtl="0">
              <a:lnSpc>
                <a:spcPct val="90000"/>
              </a:lnSpc>
              <a:spcBef>
                <a:spcPts val="1102"/>
              </a:spcBef>
              <a:spcAft>
                <a:spcPts val="0"/>
              </a:spcAft>
              <a:buClr>
                <a:srgbClr val="595959"/>
              </a:buClr>
              <a:buSzPts val="2000"/>
              <a:buNone/>
            </a:pPr>
            <a:endParaRPr/>
          </a:p>
          <a:p>
            <a:pPr marL="0" lvl="0" indent="0" algn="l" rtl="0">
              <a:lnSpc>
                <a:spcPct val="90000"/>
              </a:lnSpc>
              <a:spcBef>
                <a:spcPts val="1102"/>
              </a:spcBef>
              <a:spcAft>
                <a:spcPts val="0"/>
              </a:spcAft>
              <a:buClr>
                <a:srgbClr val="595959"/>
              </a:buClr>
              <a:buSzPts val="2000"/>
              <a:buNone/>
            </a:pPr>
            <a:r>
              <a:rPr lang="nl-NL" b="1"/>
              <a:t>Integrated Development Environments</a:t>
            </a:r>
            <a:endParaRPr/>
          </a:p>
          <a:p>
            <a:pPr marL="251986" lvl="0" indent="-251986" algn="l" rtl="0">
              <a:lnSpc>
                <a:spcPct val="90000"/>
              </a:lnSpc>
              <a:spcBef>
                <a:spcPts val="1102"/>
              </a:spcBef>
              <a:spcAft>
                <a:spcPts val="0"/>
              </a:spcAft>
              <a:buClr>
                <a:srgbClr val="595959"/>
              </a:buClr>
              <a:buSzPts val="2000"/>
              <a:buChar char="•"/>
            </a:pPr>
            <a:r>
              <a:rPr lang="nl-NL"/>
              <a:t>PyCharm</a:t>
            </a:r>
            <a:endParaRPr/>
          </a:p>
          <a:p>
            <a:pPr marL="251986" lvl="0" indent="-251986" algn="l" rtl="0">
              <a:lnSpc>
                <a:spcPct val="90000"/>
              </a:lnSpc>
              <a:spcBef>
                <a:spcPts val="1102"/>
              </a:spcBef>
              <a:spcAft>
                <a:spcPts val="0"/>
              </a:spcAft>
              <a:buClr>
                <a:srgbClr val="595959"/>
              </a:buClr>
              <a:buSzPts val="2000"/>
              <a:buChar char="•"/>
            </a:pPr>
            <a:r>
              <a:rPr lang="nl-NL"/>
              <a:t>VS Code with Python extension</a:t>
            </a:r>
            <a:endParaRPr/>
          </a:p>
          <a:p>
            <a:pPr marL="251986" lvl="0" indent="-251986" algn="l" rtl="0">
              <a:lnSpc>
                <a:spcPct val="90000"/>
              </a:lnSpc>
              <a:spcBef>
                <a:spcPts val="1102"/>
              </a:spcBef>
              <a:spcAft>
                <a:spcPts val="0"/>
              </a:spcAft>
              <a:buClr>
                <a:srgbClr val="595959"/>
              </a:buClr>
              <a:buSzPts val="2000"/>
              <a:buChar char="•"/>
            </a:pPr>
            <a:r>
              <a:rPr lang="nl-NL"/>
              <a:t>Spyder</a:t>
            </a:r>
            <a:endParaRPr/>
          </a:p>
          <a:p>
            <a:pPr marL="251986" lvl="0" indent="-251986" algn="l" rtl="0">
              <a:lnSpc>
                <a:spcPct val="90000"/>
              </a:lnSpc>
              <a:spcBef>
                <a:spcPts val="1102"/>
              </a:spcBef>
              <a:spcAft>
                <a:spcPts val="0"/>
              </a:spcAft>
              <a:buClr>
                <a:srgbClr val="595959"/>
              </a:buClr>
              <a:buSzPts val="2000"/>
              <a:buChar char="•"/>
            </a:pPr>
            <a:r>
              <a:rPr lang="nl-NL"/>
              <a:t>JupyterLab</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16"/>
          <p:cNvSpPr txBox="1">
            <a:spLocks noGrp="1"/>
          </p:cNvSpPr>
          <p:nvPr>
            <p:ph type="title"/>
          </p:nvPr>
        </p:nvSpPr>
        <p:spPr>
          <a:xfrm>
            <a:off x="1943967" y="402483"/>
            <a:ext cx="7560839" cy="14611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595959"/>
              </a:buClr>
              <a:buSzPts val="4100"/>
              <a:buFont typeface="Arial"/>
              <a:buNone/>
            </a:pPr>
            <a:r>
              <a:rPr lang="nl-NL"/>
              <a:t>Python prompt</a:t>
            </a:r>
            <a:endParaRPr/>
          </a:p>
        </p:txBody>
      </p:sp>
      <p:sp>
        <p:nvSpPr>
          <p:cNvPr id="147" name="Google Shape;147;p16"/>
          <p:cNvSpPr txBox="1">
            <a:spLocks noGrp="1"/>
          </p:cNvSpPr>
          <p:nvPr>
            <p:ph type="body" idx="1"/>
          </p:nvPr>
        </p:nvSpPr>
        <p:spPr>
          <a:xfrm>
            <a:off x="575816" y="2012414"/>
            <a:ext cx="8928991" cy="5439831"/>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595959"/>
              </a:buClr>
              <a:buSzPts val="2000"/>
              <a:buNone/>
            </a:pPr>
            <a:r>
              <a:rPr lang="nl-NL"/>
              <a:t>Experiment with the python prompt</a:t>
            </a:r>
            <a:endParaRPr/>
          </a:p>
          <a:p>
            <a:pPr marL="0" lvl="0" indent="0" algn="l" rtl="0">
              <a:lnSpc>
                <a:spcPct val="90000"/>
              </a:lnSpc>
              <a:spcBef>
                <a:spcPts val="1102"/>
              </a:spcBef>
              <a:spcAft>
                <a:spcPts val="0"/>
              </a:spcAft>
              <a:buClr>
                <a:srgbClr val="595959"/>
              </a:buClr>
              <a:buSzPts val="2000"/>
              <a:buNone/>
            </a:pPr>
            <a:endParaRPr/>
          </a:p>
          <a:p>
            <a:pPr marL="457200" lvl="0" indent="-457200" algn="l" rtl="0">
              <a:lnSpc>
                <a:spcPct val="90000"/>
              </a:lnSpc>
              <a:spcBef>
                <a:spcPts val="1102"/>
              </a:spcBef>
              <a:spcAft>
                <a:spcPts val="0"/>
              </a:spcAft>
              <a:buClr>
                <a:srgbClr val="595959"/>
              </a:buClr>
              <a:buSzPts val="2000"/>
              <a:buFont typeface="Calibri"/>
              <a:buAutoNum type="arabicPeriod"/>
            </a:pPr>
            <a:r>
              <a:rPr lang="nl-NL"/>
              <a:t>Open the python prompt.</a:t>
            </a:r>
            <a:endParaRPr/>
          </a:p>
          <a:p>
            <a:pPr marL="755957" lvl="1" indent="-251986" algn="l" rtl="0">
              <a:lnSpc>
                <a:spcPct val="90000"/>
              </a:lnSpc>
              <a:spcBef>
                <a:spcPts val="551"/>
              </a:spcBef>
              <a:spcAft>
                <a:spcPts val="0"/>
              </a:spcAft>
              <a:buClr>
                <a:srgbClr val="595959"/>
              </a:buClr>
              <a:buSzPts val="1800"/>
              <a:buChar char="•"/>
            </a:pPr>
            <a:r>
              <a:rPr lang="nl-NL"/>
              <a:t>by opening IDLE</a:t>
            </a:r>
            <a:endParaRPr/>
          </a:p>
          <a:p>
            <a:pPr marL="755957" lvl="1" indent="-251986" algn="l" rtl="0">
              <a:lnSpc>
                <a:spcPct val="90000"/>
              </a:lnSpc>
              <a:spcBef>
                <a:spcPts val="551"/>
              </a:spcBef>
              <a:spcAft>
                <a:spcPts val="0"/>
              </a:spcAft>
              <a:buClr>
                <a:srgbClr val="595959"/>
              </a:buClr>
              <a:buSzPts val="1800"/>
              <a:buChar char="•"/>
            </a:pPr>
            <a:r>
              <a:rPr lang="nl-NL"/>
              <a:t>or by typing python in the command window</a:t>
            </a:r>
            <a:endParaRPr/>
          </a:p>
          <a:p>
            <a:pPr marL="755957" lvl="1" indent="-251986" algn="l" rtl="0">
              <a:lnSpc>
                <a:spcPct val="90000"/>
              </a:lnSpc>
              <a:spcBef>
                <a:spcPts val="551"/>
              </a:spcBef>
              <a:spcAft>
                <a:spcPts val="0"/>
              </a:spcAft>
              <a:buClr>
                <a:srgbClr val="595959"/>
              </a:buClr>
              <a:buSzPts val="1800"/>
              <a:buChar char="•"/>
            </a:pPr>
            <a:r>
              <a:rPr lang="nl-NL"/>
              <a:t>or in any other IDE. For example PyCharm.</a:t>
            </a:r>
            <a:endParaRPr/>
          </a:p>
          <a:p>
            <a:pPr marL="457200" lvl="0" indent="-457200" algn="l" rtl="0">
              <a:lnSpc>
                <a:spcPct val="90000"/>
              </a:lnSpc>
              <a:spcBef>
                <a:spcPts val="1102"/>
              </a:spcBef>
              <a:spcAft>
                <a:spcPts val="0"/>
              </a:spcAft>
              <a:buClr>
                <a:srgbClr val="595959"/>
              </a:buClr>
              <a:buSzPts val="2000"/>
              <a:buFont typeface="Calibri"/>
              <a:buAutoNum type="arabicPeriod"/>
            </a:pPr>
            <a:r>
              <a:rPr lang="nl-NL"/>
              <a:t>Execute several simple numeric calculations.</a:t>
            </a:r>
            <a:endParaRPr/>
          </a:p>
          <a:p>
            <a:pPr marL="457200" lvl="0" indent="-457200" algn="l" rtl="0">
              <a:lnSpc>
                <a:spcPct val="90000"/>
              </a:lnSpc>
              <a:spcBef>
                <a:spcPts val="1102"/>
              </a:spcBef>
              <a:spcAft>
                <a:spcPts val="0"/>
              </a:spcAft>
              <a:buClr>
                <a:srgbClr val="595959"/>
              </a:buClr>
              <a:buSzPts val="2000"/>
              <a:buFont typeface="Calibri"/>
              <a:buAutoNum type="arabicPeriod"/>
            </a:pPr>
            <a:r>
              <a:rPr lang="nl-NL"/>
              <a:t>Use the print function to print Hello World.</a:t>
            </a:r>
            <a:endParaRPr/>
          </a:p>
          <a:p>
            <a:pPr marL="457200" lvl="0" indent="-330200" algn="l" rtl="0">
              <a:lnSpc>
                <a:spcPct val="90000"/>
              </a:lnSpc>
              <a:spcBef>
                <a:spcPts val="1102"/>
              </a:spcBef>
              <a:spcAft>
                <a:spcPts val="0"/>
              </a:spcAft>
              <a:buClr>
                <a:srgbClr val="595959"/>
              </a:buClr>
              <a:buSzPts val="2000"/>
              <a:buFont typeface="Calibri"/>
              <a:buNone/>
            </a:pPr>
            <a:endParaRPr/>
          </a:p>
        </p:txBody>
      </p:sp>
      <p:sp>
        <p:nvSpPr>
          <p:cNvPr id="148" name="Google Shape;148;p16"/>
          <p:cNvSpPr txBox="1"/>
          <p:nvPr/>
        </p:nvSpPr>
        <p:spPr>
          <a:xfrm>
            <a:off x="1943967" y="386318"/>
            <a:ext cx="244827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nl-NL" sz="1800">
                <a:solidFill>
                  <a:srgbClr val="757070"/>
                </a:solidFill>
                <a:latin typeface="Arial"/>
                <a:ea typeface="Arial"/>
                <a:cs typeface="Arial"/>
                <a:sym typeface="Arial"/>
              </a:rPr>
              <a:t>Exercise </a:t>
            </a:r>
            <a:r>
              <a:rPr lang="nl-NL" sz="1800">
                <a:solidFill>
                  <a:srgbClr val="757070"/>
                </a:solidFill>
                <a:latin typeface="Calibri"/>
                <a:ea typeface="Calibri"/>
                <a:cs typeface="Calibri"/>
                <a:sym typeface="Calibri"/>
              </a:rPr>
              <a:t>1.1</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17"/>
          <p:cNvSpPr txBox="1">
            <a:spLocks noGrp="1"/>
          </p:cNvSpPr>
          <p:nvPr>
            <p:ph type="title"/>
          </p:nvPr>
        </p:nvSpPr>
        <p:spPr>
          <a:xfrm>
            <a:off x="1943967" y="402483"/>
            <a:ext cx="7560839" cy="14611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595959"/>
              </a:buClr>
              <a:buSzPts val="4100"/>
              <a:buFont typeface="Arial"/>
              <a:buNone/>
            </a:pPr>
            <a:r>
              <a:rPr lang="nl-NL"/>
              <a:t>Hello</a:t>
            </a:r>
            <a:endParaRPr/>
          </a:p>
        </p:txBody>
      </p:sp>
      <p:sp>
        <p:nvSpPr>
          <p:cNvPr id="154" name="Google Shape;154;p17"/>
          <p:cNvSpPr txBox="1">
            <a:spLocks noGrp="1"/>
          </p:cNvSpPr>
          <p:nvPr>
            <p:ph type="body" idx="1"/>
          </p:nvPr>
        </p:nvSpPr>
        <p:spPr>
          <a:xfrm>
            <a:off x="575816" y="2012414"/>
            <a:ext cx="8928991" cy="5439831"/>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595959"/>
              </a:buClr>
              <a:buSzPts val="2000"/>
              <a:buNone/>
            </a:pPr>
            <a:r>
              <a:rPr lang="nl-NL"/>
              <a:t>Create and execute a Python module </a:t>
            </a:r>
            <a:endParaRPr/>
          </a:p>
          <a:p>
            <a:pPr marL="0" lvl="0" indent="0" algn="l" rtl="0">
              <a:lnSpc>
                <a:spcPct val="90000"/>
              </a:lnSpc>
              <a:spcBef>
                <a:spcPts val="1102"/>
              </a:spcBef>
              <a:spcAft>
                <a:spcPts val="0"/>
              </a:spcAft>
              <a:buClr>
                <a:srgbClr val="595959"/>
              </a:buClr>
              <a:buSzPts val="2000"/>
              <a:buNone/>
            </a:pPr>
            <a:endParaRPr/>
          </a:p>
          <a:p>
            <a:pPr marL="457200" lvl="0" indent="-457200" algn="l" rtl="0">
              <a:lnSpc>
                <a:spcPct val="90000"/>
              </a:lnSpc>
              <a:spcBef>
                <a:spcPts val="1102"/>
              </a:spcBef>
              <a:spcAft>
                <a:spcPts val="0"/>
              </a:spcAft>
              <a:buClr>
                <a:srgbClr val="595959"/>
              </a:buClr>
              <a:buSzPts val="2000"/>
              <a:buFont typeface="Calibri"/>
              <a:buAutoNum type="arabicPeriod"/>
            </a:pPr>
            <a:r>
              <a:rPr lang="nl-NL"/>
              <a:t>Open IDLE or an other IDE of your choice</a:t>
            </a:r>
            <a:endParaRPr/>
          </a:p>
          <a:p>
            <a:pPr marL="457200" lvl="0" indent="-457200" algn="l" rtl="0">
              <a:lnSpc>
                <a:spcPct val="90000"/>
              </a:lnSpc>
              <a:spcBef>
                <a:spcPts val="1102"/>
              </a:spcBef>
              <a:spcAft>
                <a:spcPts val="0"/>
              </a:spcAft>
              <a:buClr>
                <a:srgbClr val="595959"/>
              </a:buClr>
              <a:buSzPts val="2000"/>
              <a:buFont typeface="Calibri"/>
              <a:buAutoNum type="arabicPeriod"/>
            </a:pPr>
            <a:r>
              <a:rPr lang="nl-NL"/>
              <a:t>Create a new Python file called first.py</a:t>
            </a:r>
            <a:endParaRPr/>
          </a:p>
          <a:p>
            <a:pPr marL="457200" lvl="0" indent="-457200" algn="l" rtl="0">
              <a:lnSpc>
                <a:spcPct val="90000"/>
              </a:lnSpc>
              <a:spcBef>
                <a:spcPts val="1102"/>
              </a:spcBef>
              <a:spcAft>
                <a:spcPts val="0"/>
              </a:spcAft>
              <a:buClr>
                <a:srgbClr val="595959"/>
              </a:buClr>
              <a:buSzPts val="2000"/>
              <a:buFont typeface="Calibri"/>
              <a:buAutoNum type="arabicPeriod"/>
            </a:pPr>
            <a:r>
              <a:rPr lang="nl-NL"/>
              <a:t>Save this file in a newly created directory for this course</a:t>
            </a:r>
            <a:endParaRPr/>
          </a:p>
          <a:p>
            <a:pPr marL="457200" lvl="0" indent="-457200" algn="l" rtl="0">
              <a:lnSpc>
                <a:spcPct val="90000"/>
              </a:lnSpc>
              <a:spcBef>
                <a:spcPts val="1102"/>
              </a:spcBef>
              <a:spcAft>
                <a:spcPts val="0"/>
              </a:spcAft>
              <a:buClr>
                <a:srgbClr val="595959"/>
              </a:buClr>
              <a:buSzPts val="2000"/>
              <a:buFont typeface="Calibri"/>
              <a:buAutoNum type="arabicPeriod"/>
            </a:pPr>
            <a:r>
              <a:rPr lang="nl-NL"/>
              <a:t>Use the print function to </a:t>
            </a:r>
            <a:r>
              <a:rPr lang="nl-NL" b="1"/>
              <a:t>print</a:t>
            </a:r>
            <a:r>
              <a:rPr lang="nl-NL"/>
              <a:t> Hello World</a:t>
            </a:r>
            <a:endParaRPr/>
          </a:p>
          <a:p>
            <a:pPr marL="457200" lvl="0" indent="-457200" algn="l" rtl="0">
              <a:lnSpc>
                <a:spcPct val="90000"/>
              </a:lnSpc>
              <a:spcBef>
                <a:spcPts val="1102"/>
              </a:spcBef>
              <a:spcAft>
                <a:spcPts val="0"/>
              </a:spcAft>
              <a:buClr>
                <a:srgbClr val="595959"/>
              </a:buClr>
              <a:buSzPts val="2000"/>
              <a:buFont typeface="Calibri"/>
              <a:buAutoNum type="arabicPeriod"/>
            </a:pPr>
            <a:r>
              <a:rPr lang="nl-NL" b="1"/>
              <a:t>Save</a:t>
            </a:r>
            <a:r>
              <a:rPr lang="nl-NL"/>
              <a:t> the file as first.py</a:t>
            </a:r>
            <a:endParaRPr/>
          </a:p>
          <a:p>
            <a:pPr marL="457200" lvl="0" indent="-457200" algn="l" rtl="0">
              <a:lnSpc>
                <a:spcPct val="90000"/>
              </a:lnSpc>
              <a:spcBef>
                <a:spcPts val="1102"/>
              </a:spcBef>
              <a:spcAft>
                <a:spcPts val="0"/>
              </a:spcAft>
              <a:buClr>
                <a:srgbClr val="595959"/>
              </a:buClr>
              <a:buSzPts val="2000"/>
              <a:buFont typeface="Calibri"/>
              <a:buAutoNum type="arabicPeriod"/>
            </a:pPr>
            <a:r>
              <a:rPr lang="nl-NL" b="1"/>
              <a:t>Run</a:t>
            </a:r>
            <a:r>
              <a:rPr lang="nl-NL"/>
              <a:t> the file</a:t>
            </a:r>
            <a:endParaRPr/>
          </a:p>
          <a:p>
            <a:pPr marL="457200" lvl="0" indent="-457200" algn="l" rtl="0">
              <a:lnSpc>
                <a:spcPct val="90000"/>
              </a:lnSpc>
              <a:spcBef>
                <a:spcPts val="1102"/>
              </a:spcBef>
              <a:spcAft>
                <a:spcPts val="0"/>
              </a:spcAft>
              <a:buClr>
                <a:srgbClr val="595959"/>
              </a:buClr>
              <a:buSzPts val="2000"/>
              <a:buFont typeface="Calibri"/>
              <a:buAutoNum type="arabicPeriod"/>
            </a:pPr>
            <a:r>
              <a:rPr lang="nl-NL"/>
              <a:t>Change the file to first ask for your name and store the result in a variable </a:t>
            </a:r>
            <a:r>
              <a:rPr lang="nl-NL" b="1"/>
              <a:t>name </a:t>
            </a:r>
            <a:r>
              <a:rPr lang="nl-NL"/>
              <a:t>using the </a:t>
            </a:r>
            <a:r>
              <a:rPr lang="nl-NL" b="1"/>
              <a:t>input() </a:t>
            </a:r>
            <a:r>
              <a:rPr lang="nl-NL"/>
              <a:t>function</a:t>
            </a:r>
            <a:endParaRPr/>
          </a:p>
          <a:p>
            <a:pPr marL="457200" lvl="0" indent="-457200" algn="l" rtl="0">
              <a:lnSpc>
                <a:spcPct val="90000"/>
              </a:lnSpc>
              <a:spcBef>
                <a:spcPts val="1102"/>
              </a:spcBef>
              <a:spcAft>
                <a:spcPts val="0"/>
              </a:spcAft>
              <a:buClr>
                <a:srgbClr val="595959"/>
              </a:buClr>
              <a:buSzPts val="2000"/>
              <a:buFont typeface="Calibri"/>
              <a:buAutoNum type="arabicPeriod"/>
            </a:pPr>
            <a:r>
              <a:rPr lang="nl-NL"/>
              <a:t>Use the print function to print "Hello Albert" (if Albert is your name).</a:t>
            </a:r>
            <a:endParaRPr/>
          </a:p>
          <a:p>
            <a:pPr marL="457200" lvl="0" indent="-457200" algn="l" rtl="0">
              <a:lnSpc>
                <a:spcPct val="90000"/>
              </a:lnSpc>
              <a:spcBef>
                <a:spcPts val="1102"/>
              </a:spcBef>
              <a:spcAft>
                <a:spcPts val="0"/>
              </a:spcAft>
              <a:buClr>
                <a:srgbClr val="595959"/>
              </a:buClr>
              <a:buSzPts val="2000"/>
              <a:buFont typeface="Calibri"/>
              <a:buAutoNum type="arabicPeriod"/>
            </a:pPr>
            <a:r>
              <a:rPr lang="nl-NL"/>
              <a:t>Save and run the file</a:t>
            </a:r>
            <a:endParaRPr/>
          </a:p>
          <a:p>
            <a:pPr marL="457200" lvl="0" indent="-330200" algn="l" rtl="0">
              <a:lnSpc>
                <a:spcPct val="90000"/>
              </a:lnSpc>
              <a:spcBef>
                <a:spcPts val="1102"/>
              </a:spcBef>
              <a:spcAft>
                <a:spcPts val="0"/>
              </a:spcAft>
              <a:buClr>
                <a:srgbClr val="595959"/>
              </a:buClr>
              <a:buSzPts val="2000"/>
              <a:buFont typeface="Calibri"/>
              <a:buNone/>
            </a:pPr>
            <a:endParaRPr/>
          </a:p>
        </p:txBody>
      </p:sp>
      <p:sp>
        <p:nvSpPr>
          <p:cNvPr id="155" name="Google Shape;155;p17"/>
          <p:cNvSpPr txBox="1"/>
          <p:nvPr/>
        </p:nvSpPr>
        <p:spPr>
          <a:xfrm>
            <a:off x="1945994" y="386318"/>
            <a:ext cx="244827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nl-NL" sz="1800">
                <a:solidFill>
                  <a:srgbClr val="757070"/>
                </a:solidFill>
                <a:latin typeface="Arial"/>
                <a:ea typeface="Arial"/>
                <a:cs typeface="Arial"/>
                <a:sym typeface="Arial"/>
              </a:rPr>
              <a:t>Exercise </a:t>
            </a:r>
            <a:r>
              <a:rPr lang="nl-NL" sz="1800">
                <a:solidFill>
                  <a:srgbClr val="757070"/>
                </a:solidFill>
                <a:latin typeface="Calibri"/>
                <a:ea typeface="Calibri"/>
                <a:cs typeface="Calibri"/>
                <a:sym typeface="Calibri"/>
              </a:rPr>
              <a:t>1.2</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18"/>
          <p:cNvSpPr txBox="1">
            <a:spLocks noGrp="1"/>
          </p:cNvSpPr>
          <p:nvPr>
            <p:ph type="title"/>
          </p:nvPr>
        </p:nvSpPr>
        <p:spPr>
          <a:xfrm>
            <a:off x="575816" y="402483"/>
            <a:ext cx="8928991" cy="14611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595959"/>
              </a:buClr>
              <a:buSzPts val="4100"/>
              <a:buFont typeface="Arial"/>
              <a:buNone/>
            </a:pPr>
            <a:r>
              <a:rPr lang="nl-NL"/>
              <a:t>Print function</a:t>
            </a:r>
            <a:endParaRPr/>
          </a:p>
        </p:txBody>
      </p:sp>
      <p:sp>
        <p:nvSpPr>
          <p:cNvPr id="162" name="Google Shape;162;p18"/>
          <p:cNvSpPr txBox="1">
            <a:spLocks noGrp="1"/>
          </p:cNvSpPr>
          <p:nvPr>
            <p:ph type="body" idx="1"/>
          </p:nvPr>
        </p:nvSpPr>
        <p:spPr>
          <a:xfrm>
            <a:off x="575817" y="2012414"/>
            <a:ext cx="8928990" cy="5439831"/>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595959"/>
              </a:buClr>
              <a:buSzPts val="2000"/>
              <a:buNone/>
            </a:pPr>
            <a:r>
              <a:rPr lang="nl-NL"/>
              <a:t>built-in function: </a:t>
            </a:r>
            <a:r>
              <a:rPr lang="nl-NL" b="1"/>
              <a:t>print()</a:t>
            </a:r>
            <a:endParaRPr/>
          </a:p>
          <a:p>
            <a:pPr marL="0" lvl="0" indent="0" algn="l" rtl="0">
              <a:lnSpc>
                <a:spcPct val="90000"/>
              </a:lnSpc>
              <a:spcBef>
                <a:spcPts val="1102"/>
              </a:spcBef>
              <a:spcAft>
                <a:spcPts val="0"/>
              </a:spcAft>
              <a:buClr>
                <a:srgbClr val="595959"/>
              </a:buClr>
              <a:buSzPts val="2000"/>
              <a:buNone/>
            </a:pPr>
            <a:endParaRPr/>
          </a:p>
          <a:p>
            <a:pPr marL="0" lvl="0" indent="0" algn="l" rtl="0">
              <a:lnSpc>
                <a:spcPct val="90000"/>
              </a:lnSpc>
              <a:spcBef>
                <a:spcPts val="1102"/>
              </a:spcBef>
              <a:spcAft>
                <a:spcPts val="0"/>
              </a:spcAft>
              <a:buClr>
                <a:srgbClr val="595959"/>
              </a:buClr>
              <a:buSzPts val="2000"/>
              <a:buNone/>
            </a:pPr>
            <a:r>
              <a:rPr lang="nl-NL"/>
              <a:t>The </a:t>
            </a:r>
            <a:r>
              <a:rPr lang="nl-NL" b="1"/>
              <a:t>print() </a:t>
            </a:r>
            <a:r>
              <a:rPr lang="nl-NL"/>
              <a:t>function prints tekst to the console.</a:t>
            </a:r>
            <a:endParaRPr/>
          </a:p>
          <a:p>
            <a:pPr marL="251986" lvl="0" indent="-124986" algn="l" rtl="0">
              <a:lnSpc>
                <a:spcPct val="90000"/>
              </a:lnSpc>
              <a:spcBef>
                <a:spcPts val="1102"/>
              </a:spcBef>
              <a:spcAft>
                <a:spcPts val="0"/>
              </a:spcAft>
              <a:buClr>
                <a:srgbClr val="595959"/>
              </a:buClr>
              <a:buSzPts val="2000"/>
              <a:buNone/>
            </a:pPr>
            <a:endParaRPr/>
          </a:p>
        </p:txBody>
      </p:sp>
      <p:sp>
        <p:nvSpPr>
          <p:cNvPr id="163" name="Google Shape;163;p18"/>
          <p:cNvSpPr/>
          <p:nvPr/>
        </p:nvSpPr>
        <p:spPr>
          <a:xfrm>
            <a:off x="568396" y="6026433"/>
            <a:ext cx="8936411" cy="1200329"/>
          </a:xfrm>
          <a:prstGeom prst="rect">
            <a:avLst/>
          </a:prstGeom>
          <a:solidFill>
            <a:schemeClr val="lt2"/>
          </a:solidFill>
          <a:ln w="9525" cap="flat" cmpd="sng">
            <a:solidFill>
              <a:srgbClr val="757070"/>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t" anchorCtr="0">
            <a:spAutoFit/>
          </a:bodyPr>
          <a:lstStyle/>
          <a:p>
            <a:pPr marL="0" marR="0" lvl="0" indent="0" algn="l" rtl="0">
              <a:spcBef>
                <a:spcPts val="0"/>
              </a:spcBef>
              <a:spcAft>
                <a:spcPts val="0"/>
              </a:spcAft>
              <a:buNone/>
            </a:pPr>
            <a:r>
              <a:rPr lang="nl-NL" sz="1800" b="1">
                <a:solidFill>
                  <a:srgbClr val="000000"/>
                </a:solidFill>
                <a:latin typeface="Arial"/>
                <a:ea typeface="Arial"/>
                <a:cs typeface="Arial"/>
                <a:sym typeface="Arial"/>
              </a:rPr>
              <a:t>&gt;&gt;&gt; </a:t>
            </a:r>
            <a:r>
              <a:rPr lang="nl-NL" sz="1800" b="1">
                <a:solidFill>
                  <a:srgbClr val="795E26"/>
                </a:solidFill>
                <a:latin typeface="Arial"/>
                <a:ea typeface="Arial"/>
                <a:cs typeface="Arial"/>
                <a:sym typeface="Arial"/>
              </a:rPr>
              <a:t>print</a:t>
            </a:r>
            <a:r>
              <a:rPr lang="nl-NL" sz="1800" b="1">
                <a:solidFill>
                  <a:srgbClr val="000000"/>
                </a:solidFill>
                <a:latin typeface="Arial"/>
                <a:ea typeface="Arial"/>
                <a:cs typeface="Arial"/>
                <a:sym typeface="Arial"/>
              </a:rPr>
              <a:t>(</a:t>
            </a:r>
            <a:r>
              <a:rPr lang="nl-NL" sz="1800" b="1">
                <a:solidFill>
                  <a:srgbClr val="A31515"/>
                </a:solidFill>
                <a:latin typeface="Arial"/>
                <a:ea typeface="Arial"/>
                <a:cs typeface="Arial"/>
                <a:sym typeface="Arial"/>
              </a:rPr>
              <a:t>"Hello world"</a:t>
            </a:r>
            <a:r>
              <a:rPr lang="nl-NL" sz="1800" b="1">
                <a:solidFill>
                  <a:srgbClr val="000000"/>
                </a:solidFill>
                <a:latin typeface="Arial"/>
                <a:ea typeface="Arial"/>
                <a:cs typeface="Arial"/>
                <a:sym typeface="Arial"/>
              </a:rPr>
              <a:t>)</a:t>
            </a:r>
            <a:endParaRPr/>
          </a:p>
          <a:p>
            <a:pPr marL="0" marR="0" lvl="0" indent="0" algn="l" rtl="0">
              <a:spcBef>
                <a:spcPts val="0"/>
              </a:spcBef>
              <a:spcAft>
                <a:spcPts val="0"/>
              </a:spcAft>
              <a:buNone/>
            </a:pPr>
            <a:r>
              <a:rPr lang="nl-NL" sz="1800" b="1">
                <a:solidFill>
                  <a:srgbClr val="000000"/>
                </a:solidFill>
                <a:latin typeface="Arial"/>
                <a:ea typeface="Arial"/>
                <a:cs typeface="Arial"/>
                <a:sym typeface="Arial"/>
              </a:rPr>
              <a:t>Hello world</a:t>
            </a:r>
            <a:endParaRPr sz="1800" b="1">
              <a:solidFill>
                <a:srgbClr val="000000"/>
              </a:solidFill>
              <a:latin typeface="Arial"/>
              <a:ea typeface="Arial"/>
              <a:cs typeface="Arial"/>
              <a:sym typeface="Arial"/>
            </a:endParaRPr>
          </a:p>
          <a:p>
            <a:pPr marL="0" marR="0" lvl="0" indent="0" algn="l" rtl="0">
              <a:spcBef>
                <a:spcPts val="0"/>
              </a:spcBef>
              <a:spcAft>
                <a:spcPts val="0"/>
              </a:spcAft>
              <a:buNone/>
            </a:pPr>
            <a:r>
              <a:rPr lang="nl-NL" sz="1800" b="1">
                <a:solidFill>
                  <a:srgbClr val="000000"/>
                </a:solidFill>
                <a:latin typeface="Arial"/>
                <a:ea typeface="Arial"/>
                <a:cs typeface="Arial"/>
                <a:sym typeface="Arial"/>
              </a:rPr>
              <a:t>&gt;&gt;&gt; </a:t>
            </a:r>
            <a:r>
              <a:rPr lang="nl-NL" sz="1800" b="1">
                <a:solidFill>
                  <a:srgbClr val="795E26"/>
                </a:solidFill>
                <a:latin typeface="Arial"/>
                <a:ea typeface="Arial"/>
                <a:cs typeface="Arial"/>
                <a:sym typeface="Arial"/>
              </a:rPr>
              <a:t>print</a:t>
            </a:r>
            <a:r>
              <a:rPr lang="nl-NL" sz="1800" b="1">
                <a:solidFill>
                  <a:srgbClr val="000000"/>
                </a:solidFill>
                <a:latin typeface="Arial"/>
                <a:ea typeface="Arial"/>
                <a:cs typeface="Arial"/>
                <a:sym typeface="Arial"/>
              </a:rPr>
              <a:t>(</a:t>
            </a:r>
            <a:r>
              <a:rPr lang="nl-NL" sz="1800" b="1">
                <a:solidFill>
                  <a:srgbClr val="09885A"/>
                </a:solidFill>
                <a:latin typeface="Arial"/>
                <a:ea typeface="Arial"/>
                <a:cs typeface="Arial"/>
                <a:sym typeface="Arial"/>
              </a:rPr>
              <a:t>10)</a:t>
            </a:r>
            <a:endParaRPr/>
          </a:p>
          <a:p>
            <a:pPr marL="0" marR="0" lvl="0" indent="0" algn="l" rtl="0">
              <a:spcBef>
                <a:spcPts val="0"/>
              </a:spcBef>
              <a:spcAft>
                <a:spcPts val="0"/>
              </a:spcAft>
              <a:buNone/>
            </a:pPr>
            <a:r>
              <a:rPr lang="nl-NL" sz="1800" b="1">
                <a:solidFill>
                  <a:srgbClr val="09885A"/>
                </a:solidFill>
                <a:latin typeface="Arial"/>
                <a:ea typeface="Arial"/>
                <a:cs typeface="Arial"/>
                <a:sym typeface="Arial"/>
              </a:rPr>
              <a:t>10</a:t>
            </a:r>
            <a:endParaRPr sz="1800" b="1">
              <a:solidFill>
                <a:srgbClr val="000000"/>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19"/>
          <p:cNvSpPr txBox="1">
            <a:spLocks noGrp="1"/>
          </p:cNvSpPr>
          <p:nvPr>
            <p:ph type="title"/>
          </p:nvPr>
        </p:nvSpPr>
        <p:spPr>
          <a:xfrm>
            <a:off x="575816" y="402483"/>
            <a:ext cx="8928991" cy="14611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595959"/>
              </a:buClr>
              <a:buSzPts val="4100"/>
              <a:buFont typeface="Arial"/>
              <a:buNone/>
            </a:pPr>
            <a:r>
              <a:rPr lang="nl-NL"/>
              <a:t>Variables</a:t>
            </a:r>
            <a:endParaRPr/>
          </a:p>
        </p:txBody>
      </p:sp>
      <p:sp>
        <p:nvSpPr>
          <p:cNvPr id="170" name="Google Shape;170;p19"/>
          <p:cNvSpPr txBox="1">
            <a:spLocks noGrp="1"/>
          </p:cNvSpPr>
          <p:nvPr>
            <p:ph type="body" idx="1"/>
          </p:nvPr>
        </p:nvSpPr>
        <p:spPr>
          <a:xfrm>
            <a:off x="575817" y="2012414"/>
            <a:ext cx="8928990" cy="5439831"/>
          </a:xfrm>
          <a:prstGeom prst="rect">
            <a:avLst/>
          </a:prstGeom>
          <a:noFill/>
          <a:ln>
            <a:noFill/>
          </a:ln>
        </p:spPr>
        <p:txBody>
          <a:bodyPr spcFirstLastPara="1" wrap="square" lIns="91425" tIns="45700" rIns="91425" bIns="45700" anchor="t" anchorCtr="0">
            <a:noAutofit/>
          </a:bodyPr>
          <a:lstStyle/>
          <a:p>
            <a:pPr marL="251986" lvl="0" indent="-251986" algn="l" rtl="0">
              <a:lnSpc>
                <a:spcPct val="90000"/>
              </a:lnSpc>
              <a:spcBef>
                <a:spcPts val="0"/>
              </a:spcBef>
              <a:spcAft>
                <a:spcPts val="0"/>
              </a:spcAft>
              <a:buClr>
                <a:srgbClr val="595959"/>
              </a:buClr>
              <a:buSzPts val="2400"/>
              <a:buChar char="•"/>
            </a:pPr>
            <a:r>
              <a:rPr lang="nl-NL" sz="2400"/>
              <a:t>A variable does not need to be declared</a:t>
            </a:r>
            <a:endParaRPr sz="2400"/>
          </a:p>
          <a:p>
            <a:pPr marL="251986" lvl="0" indent="-251986" algn="l" rtl="0">
              <a:lnSpc>
                <a:spcPct val="90000"/>
              </a:lnSpc>
              <a:spcBef>
                <a:spcPts val="1102"/>
              </a:spcBef>
              <a:spcAft>
                <a:spcPts val="0"/>
              </a:spcAft>
              <a:buClr>
                <a:srgbClr val="595959"/>
              </a:buClr>
              <a:buSzPts val="2400"/>
              <a:buChar char="•"/>
            </a:pPr>
            <a:r>
              <a:rPr lang="nl-NL" sz="2400"/>
              <a:t>Variables have a name:</a:t>
            </a:r>
            <a:endParaRPr/>
          </a:p>
          <a:p>
            <a:pPr marL="755957" lvl="1" indent="-251986" algn="l" rtl="0">
              <a:lnSpc>
                <a:spcPct val="90000"/>
              </a:lnSpc>
              <a:spcBef>
                <a:spcPts val="551"/>
              </a:spcBef>
              <a:spcAft>
                <a:spcPts val="0"/>
              </a:spcAft>
              <a:buClr>
                <a:srgbClr val="595959"/>
              </a:buClr>
              <a:buSzPts val="2000"/>
              <a:buChar char="•"/>
            </a:pPr>
            <a:r>
              <a:rPr lang="nl-NL" sz="2000"/>
              <a:t>Upper</a:t>
            </a:r>
            <a:r>
              <a:rPr lang="nl-NL"/>
              <a:t> and lower case letters, digits and underscore _</a:t>
            </a:r>
            <a:endParaRPr sz="2000"/>
          </a:p>
          <a:p>
            <a:pPr marL="755957" lvl="1" indent="-251986" algn="l" rtl="0">
              <a:lnSpc>
                <a:spcPct val="90000"/>
              </a:lnSpc>
              <a:spcBef>
                <a:spcPts val="551"/>
              </a:spcBef>
              <a:spcAft>
                <a:spcPts val="0"/>
              </a:spcAft>
              <a:buClr>
                <a:srgbClr val="595959"/>
              </a:buClr>
              <a:buSzPts val="2000"/>
              <a:buChar char="•"/>
            </a:pPr>
            <a:r>
              <a:rPr lang="nl-NL" sz="2000"/>
              <a:t>May not start with a digit</a:t>
            </a:r>
            <a:endParaRPr/>
          </a:p>
          <a:p>
            <a:pPr marL="251986" lvl="0" indent="-251986" algn="l" rtl="0">
              <a:lnSpc>
                <a:spcPct val="90000"/>
              </a:lnSpc>
              <a:spcBef>
                <a:spcPts val="1102"/>
              </a:spcBef>
              <a:spcAft>
                <a:spcPts val="0"/>
              </a:spcAft>
              <a:buClr>
                <a:srgbClr val="595959"/>
              </a:buClr>
              <a:buSzPts val="2000"/>
              <a:buChar char="•"/>
            </a:pPr>
            <a:r>
              <a:rPr lang="nl-NL"/>
              <a:t>Python is case sensitive</a:t>
            </a:r>
            <a:r>
              <a:rPr lang="nl-NL" sz="2400"/>
              <a:t>!</a:t>
            </a:r>
            <a:endParaRPr/>
          </a:p>
          <a:p>
            <a:pPr marL="251986" lvl="0" indent="-99586" algn="l" rtl="0">
              <a:lnSpc>
                <a:spcPct val="90000"/>
              </a:lnSpc>
              <a:spcBef>
                <a:spcPts val="1102"/>
              </a:spcBef>
              <a:spcAft>
                <a:spcPts val="0"/>
              </a:spcAft>
              <a:buClr>
                <a:srgbClr val="595959"/>
              </a:buClr>
              <a:buSzPts val="2400"/>
              <a:buNone/>
            </a:pPr>
            <a:endParaRPr sz="2400"/>
          </a:p>
        </p:txBody>
      </p:sp>
      <p:sp>
        <p:nvSpPr>
          <p:cNvPr id="171" name="Google Shape;171;p19"/>
          <p:cNvSpPr/>
          <p:nvPr/>
        </p:nvSpPr>
        <p:spPr>
          <a:xfrm>
            <a:off x="589995" y="4370801"/>
            <a:ext cx="8914812" cy="2862322"/>
          </a:xfrm>
          <a:prstGeom prst="rect">
            <a:avLst/>
          </a:prstGeom>
          <a:solidFill>
            <a:schemeClr val="lt2"/>
          </a:solidFill>
          <a:ln w="9525" cap="flat" cmpd="sng">
            <a:solidFill>
              <a:srgbClr val="757070"/>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t" anchorCtr="0">
            <a:spAutoFit/>
          </a:bodyPr>
          <a:lstStyle/>
          <a:p>
            <a:pPr marL="0" marR="0" lvl="0" indent="0" algn="l" rtl="0">
              <a:spcBef>
                <a:spcPts val="0"/>
              </a:spcBef>
              <a:spcAft>
                <a:spcPts val="0"/>
              </a:spcAft>
              <a:buNone/>
            </a:pPr>
            <a:r>
              <a:rPr lang="nl-NL" sz="1800" b="1">
                <a:solidFill>
                  <a:srgbClr val="000000"/>
                </a:solidFill>
                <a:latin typeface="Arial"/>
                <a:ea typeface="Arial"/>
                <a:cs typeface="Arial"/>
                <a:sym typeface="Arial"/>
              </a:rPr>
              <a:t>&gt;&gt;&gt; name = </a:t>
            </a:r>
            <a:r>
              <a:rPr lang="nl-NL" sz="1800" b="1">
                <a:solidFill>
                  <a:srgbClr val="A31515"/>
                </a:solidFill>
                <a:latin typeface="Arial"/>
                <a:ea typeface="Arial"/>
                <a:cs typeface="Arial"/>
                <a:sym typeface="Arial"/>
              </a:rPr>
              <a:t>"Guido van Rossum"</a:t>
            </a:r>
            <a:endParaRPr sz="1800" b="1">
              <a:solidFill>
                <a:srgbClr val="000000"/>
              </a:solidFill>
              <a:latin typeface="Arial"/>
              <a:ea typeface="Arial"/>
              <a:cs typeface="Arial"/>
              <a:sym typeface="Arial"/>
            </a:endParaRPr>
          </a:p>
          <a:p>
            <a:pPr marL="0" marR="0" lvl="0" indent="0" algn="l" rtl="0">
              <a:spcBef>
                <a:spcPts val="0"/>
              </a:spcBef>
              <a:spcAft>
                <a:spcPts val="0"/>
              </a:spcAft>
              <a:buNone/>
            </a:pPr>
            <a:r>
              <a:rPr lang="nl-NL" sz="1800" b="1">
                <a:solidFill>
                  <a:srgbClr val="000000"/>
                </a:solidFill>
                <a:latin typeface="Arial"/>
                <a:ea typeface="Arial"/>
                <a:cs typeface="Arial"/>
                <a:sym typeface="Arial"/>
              </a:rPr>
              <a:t>&gt;&gt;&gt; n = </a:t>
            </a:r>
            <a:r>
              <a:rPr lang="nl-NL" sz="1800" b="1">
                <a:solidFill>
                  <a:srgbClr val="09885A"/>
                </a:solidFill>
                <a:latin typeface="Arial"/>
                <a:ea typeface="Arial"/>
                <a:cs typeface="Arial"/>
                <a:sym typeface="Arial"/>
              </a:rPr>
              <a:t>10</a:t>
            </a:r>
            <a:endParaRPr sz="1800" b="1">
              <a:solidFill>
                <a:srgbClr val="000000"/>
              </a:solidFill>
              <a:latin typeface="Arial"/>
              <a:ea typeface="Arial"/>
              <a:cs typeface="Arial"/>
              <a:sym typeface="Arial"/>
            </a:endParaRPr>
          </a:p>
          <a:p>
            <a:pPr marL="0" marR="0" lvl="0" indent="0" algn="l" rtl="0">
              <a:spcBef>
                <a:spcPts val="0"/>
              </a:spcBef>
              <a:spcAft>
                <a:spcPts val="0"/>
              </a:spcAft>
              <a:buNone/>
            </a:pPr>
            <a:r>
              <a:rPr lang="nl-NL" sz="1800" b="1">
                <a:solidFill>
                  <a:srgbClr val="000000"/>
                </a:solidFill>
                <a:latin typeface="Arial"/>
                <a:ea typeface="Arial"/>
                <a:cs typeface="Arial"/>
                <a:sym typeface="Arial"/>
              </a:rPr>
              <a:t>&gt;&gt;&gt; pi = </a:t>
            </a:r>
            <a:r>
              <a:rPr lang="nl-NL" sz="1800" b="1">
                <a:solidFill>
                  <a:srgbClr val="09885A"/>
                </a:solidFill>
                <a:latin typeface="Arial"/>
                <a:ea typeface="Arial"/>
                <a:cs typeface="Arial"/>
                <a:sym typeface="Arial"/>
              </a:rPr>
              <a:t>3.14159</a:t>
            </a:r>
            <a:endParaRPr sz="1800" b="1">
              <a:solidFill>
                <a:srgbClr val="000000"/>
              </a:solidFill>
              <a:latin typeface="Arial"/>
              <a:ea typeface="Arial"/>
              <a:cs typeface="Arial"/>
              <a:sym typeface="Arial"/>
            </a:endParaRPr>
          </a:p>
          <a:p>
            <a:pPr marL="0" marR="0" lvl="0" indent="0" algn="l" rtl="0">
              <a:spcBef>
                <a:spcPts val="0"/>
              </a:spcBef>
              <a:spcAft>
                <a:spcPts val="0"/>
              </a:spcAft>
              <a:buNone/>
            </a:pPr>
            <a:r>
              <a:rPr lang="nl-NL" sz="1800" b="1">
                <a:solidFill>
                  <a:srgbClr val="000000"/>
                </a:solidFill>
                <a:latin typeface="Arial"/>
                <a:ea typeface="Arial"/>
                <a:cs typeface="Arial"/>
                <a:sym typeface="Arial"/>
              </a:rPr>
              <a:t>&gt;&gt;&gt;</a:t>
            </a:r>
            <a:endParaRPr/>
          </a:p>
          <a:p>
            <a:pPr marL="0" marR="0" lvl="0" indent="0" algn="l" rtl="0">
              <a:spcBef>
                <a:spcPts val="0"/>
              </a:spcBef>
              <a:spcAft>
                <a:spcPts val="0"/>
              </a:spcAft>
              <a:buNone/>
            </a:pPr>
            <a:r>
              <a:rPr lang="nl-NL" sz="1800" b="1">
                <a:solidFill>
                  <a:srgbClr val="000000"/>
                </a:solidFill>
                <a:latin typeface="Arial"/>
                <a:ea typeface="Arial"/>
                <a:cs typeface="Arial"/>
                <a:sym typeface="Arial"/>
              </a:rPr>
              <a:t>&gt;&gt;&gt; </a:t>
            </a:r>
            <a:r>
              <a:rPr lang="nl-NL" sz="1800" b="1">
                <a:solidFill>
                  <a:srgbClr val="795E26"/>
                </a:solidFill>
                <a:latin typeface="Arial"/>
                <a:ea typeface="Arial"/>
                <a:cs typeface="Arial"/>
                <a:sym typeface="Arial"/>
              </a:rPr>
              <a:t>print</a:t>
            </a:r>
            <a:r>
              <a:rPr lang="nl-NL" sz="1800" b="1">
                <a:solidFill>
                  <a:srgbClr val="000000"/>
                </a:solidFill>
                <a:latin typeface="Arial"/>
                <a:ea typeface="Arial"/>
                <a:cs typeface="Arial"/>
                <a:sym typeface="Arial"/>
              </a:rPr>
              <a:t>(name)</a:t>
            </a:r>
            <a:endParaRPr/>
          </a:p>
          <a:p>
            <a:pPr marL="0" marR="0" lvl="0" indent="0" algn="l" rtl="0">
              <a:spcBef>
                <a:spcPts val="0"/>
              </a:spcBef>
              <a:spcAft>
                <a:spcPts val="0"/>
              </a:spcAft>
              <a:buNone/>
            </a:pPr>
            <a:r>
              <a:rPr lang="nl-NL" sz="1800" b="1">
                <a:solidFill>
                  <a:srgbClr val="000000"/>
                </a:solidFill>
                <a:latin typeface="Arial"/>
                <a:ea typeface="Arial"/>
                <a:cs typeface="Arial"/>
                <a:sym typeface="Arial"/>
              </a:rPr>
              <a:t>Guido van Rossum</a:t>
            </a:r>
            <a:endParaRPr/>
          </a:p>
          <a:p>
            <a:pPr marL="0" marR="0" lvl="0" indent="0" algn="l" rtl="0">
              <a:spcBef>
                <a:spcPts val="0"/>
              </a:spcBef>
              <a:spcAft>
                <a:spcPts val="0"/>
              </a:spcAft>
              <a:buNone/>
            </a:pPr>
            <a:r>
              <a:rPr lang="nl-NL" sz="1800" b="1">
                <a:solidFill>
                  <a:srgbClr val="000000"/>
                </a:solidFill>
                <a:latin typeface="Arial"/>
                <a:ea typeface="Arial"/>
                <a:cs typeface="Arial"/>
                <a:sym typeface="Arial"/>
              </a:rPr>
              <a:t>&gt;&gt;&gt; </a:t>
            </a:r>
            <a:r>
              <a:rPr lang="nl-NL" sz="1800" b="1">
                <a:solidFill>
                  <a:srgbClr val="795E26"/>
                </a:solidFill>
                <a:latin typeface="Arial"/>
                <a:ea typeface="Arial"/>
                <a:cs typeface="Arial"/>
                <a:sym typeface="Arial"/>
              </a:rPr>
              <a:t>print</a:t>
            </a:r>
            <a:r>
              <a:rPr lang="nl-NL" sz="1800" b="1">
                <a:solidFill>
                  <a:srgbClr val="000000"/>
                </a:solidFill>
                <a:latin typeface="Arial"/>
                <a:ea typeface="Arial"/>
                <a:cs typeface="Arial"/>
                <a:sym typeface="Arial"/>
              </a:rPr>
              <a:t>(n)</a:t>
            </a:r>
            <a:endParaRPr/>
          </a:p>
          <a:p>
            <a:pPr marL="0" marR="0" lvl="0" indent="0" algn="l" rtl="0">
              <a:spcBef>
                <a:spcPts val="0"/>
              </a:spcBef>
              <a:spcAft>
                <a:spcPts val="0"/>
              </a:spcAft>
              <a:buNone/>
            </a:pPr>
            <a:r>
              <a:rPr lang="nl-NL" sz="1800" b="1">
                <a:solidFill>
                  <a:srgbClr val="09885A"/>
                </a:solidFill>
                <a:latin typeface="Arial"/>
                <a:ea typeface="Arial"/>
                <a:cs typeface="Arial"/>
                <a:sym typeface="Arial"/>
              </a:rPr>
              <a:t>10</a:t>
            </a:r>
            <a:endParaRPr sz="1800" b="1">
              <a:solidFill>
                <a:srgbClr val="000000"/>
              </a:solidFill>
              <a:latin typeface="Arial"/>
              <a:ea typeface="Arial"/>
              <a:cs typeface="Arial"/>
              <a:sym typeface="Arial"/>
            </a:endParaRPr>
          </a:p>
          <a:p>
            <a:pPr marL="0" marR="0" lvl="0" indent="0" algn="l" rtl="0">
              <a:spcBef>
                <a:spcPts val="0"/>
              </a:spcBef>
              <a:spcAft>
                <a:spcPts val="0"/>
              </a:spcAft>
              <a:buNone/>
            </a:pPr>
            <a:r>
              <a:rPr lang="nl-NL" sz="1800" b="1">
                <a:solidFill>
                  <a:srgbClr val="000000"/>
                </a:solidFill>
                <a:latin typeface="Arial"/>
                <a:ea typeface="Arial"/>
                <a:cs typeface="Arial"/>
                <a:sym typeface="Arial"/>
              </a:rPr>
              <a:t>&gt;&gt;&gt; </a:t>
            </a:r>
            <a:r>
              <a:rPr lang="nl-NL" sz="1800" b="1">
                <a:solidFill>
                  <a:srgbClr val="795E26"/>
                </a:solidFill>
                <a:latin typeface="Arial"/>
                <a:ea typeface="Arial"/>
                <a:cs typeface="Arial"/>
                <a:sym typeface="Arial"/>
              </a:rPr>
              <a:t>print</a:t>
            </a:r>
            <a:r>
              <a:rPr lang="nl-NL" sz="1800" b="1">
                <a:solidFill>
                  <a:srgbClr val="000000"/>
                </a:solidFill>
                <a:latin typeface="Arial"/>
                <a:ea typeface="Arial"/>
                <a:cs typeface="Arial"/>
                <a:sym typeface="Arial"/>
              </a:rPr>
              <a:t>(pi)</a:t>
            </a:r>
            <a:endParaRPr/>
          </a:p>
          <a:p>
            <a:pPr marL="0" marR="0" lvl="0" indent="0" algn="l" rtl="0">
              <a:spcBef>
                <a:spcPts val="0"/>
              </a:spcBef>
              <a:spcAft>
                <a:spcPts val="0"/>
              </a:spcAft>
              <a:buNone/>
            </a:pPr>
            <a:r>
              <a:rPr lang="nl-NL" sz="1800" b="1">
                <a:solidFill>
                  <a:srgbClr val="09885A"/>
                </a:solidFill>
                <a:latin typeface="Arial"/>
                <a:ea typeface="Arial"/>
                <a:cs typeface="Arial"/>
                <a:sym typeface="Arial"/>
              </a:rPr>
              <a:t>3.14159</a:t>
            </a:r>
            <a:endParaRPr sz="1800" b="1">
              <a:solidFill>
                <a:srgbClr val="000000"/>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2"/>
        <p:cNvGrpSpPr/>
        <p:nvPr/>
      </p:nvGrpSpPr>
      <p:grpSpPr>
        <a:xfrm>
          <a:off x="0" y="0"/>
          <a:ext cx="0" cy="0"/>
          <a:chOff x="0" y="0"/>
          <a:chExt cx="0" cy="0"/>
        </a:xfrm>
      </p:grpSpPr>
      <p:sp>
        <p:nvSpPr>
          <p:cNvPr id="43" name="Google Shape;43;p2"/>
          <p:cNvSpPr txBox="1">
            <a:spLocks noGrp="1"/>
          </p:cNvSpPr>
          <p:nvPr>
            <p:ph type="title"/>
          </p:nvPr>
        </p:nvSpPr>
        <p:spPr>
          <a:xfrm>
            <a:off x="575816" y="402483"/>
            <a:ext cx="8928991" cy="14611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595959"/>
              </a:buClr>
              <a:buSzPts val="4400"/>
              <a:buFont typeface="Arial"/>
              <a:buNone/>
            </a:pPr>
            <a:r>
              <a:rPr lang="nl-NL" sz="4400"/>
              <a:t>Popularity</a:t>
            </a:r>
            <a:endParaRPr/>
          </a:p>
        </p:txBody>
      </p:sp>
      <p:sp>
        <p:nvSpPr>
          <p:cNvPr id="44" name="Google Shape;44;p2"/>
          <p:cNvSpPr/>
          <p:nvPr/>
        </p:nvSpPr>
        <p:spPr>
          <a:xfrm>
            <a:off x="6297595" y="7020197"/>
            <a:ext cx="3685689"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lt1"/>
              </a:buClr>
              <a:buSzPts val="1800"/>
              <a:buFont typeface="Arial"/>
              <a:buNone/>
            </a:pPr>
            <a:r>
              <a:rPr lang="nl-NL" sz="1800" b="0" i="0" u="sng" strike="noStrike" cap="none">
                <a:solidFill>
                  <a:schemeClr val="lt1"/>
                </a:solidFill>
                <a:latin typeface="Arial"/>
                <a:ea typeface="Arial"/>
                <a:cs typeface="Arial"/>
                <a:sym typeface="Arial"/>
                <a:hlinkClick r:id="rId3">
                  <a:extLst>
                    <a:ext uri="{A12FA001-AC4F-418D-AE19-62706E023703}">
                      <ahyp:hlinkClr xmlns:ahyp="http://schemas.microsoft.com/office/drawing/2018/hyperlinkcolor" val="tx"/>
                    </a:ext>
                  </a:extLst>
                </a:hlinkClick>
              </a:rPr>
              <a:t>https://www.tiobe.com/tiobe-index/</a:t>
            </a:r>
            <a:endParaRPr sz="1800" b="0" i="0" u="none" strike="noStrike" cap="none">
              <a:solidFill>
                <a:schemeClr val="lt1"/>
              </a:solidFill>
              <a:latin typeface="Arial"/>
              <a:ea typeface="Arial"/>
              <a:cs typeface="Arial"/>
              <a:sym typeface="Arial"/>
            </a:endParaRPr>
          </a:p>
        </p:txBody>
      </p:sp>
      <p:pic>
        <p:nvPicPr>
          <p:cNvPr id="45" name="Google Shape;45;p2"/>
          <p:cNvPicPr preferRelativeResize="0"/>
          <p:nvPr/>
        </p:nvPicPr>
        <p:blipFill rotWithShape="1">
          <a:blip r:embed="rId4">
            <a:alphaModFix/>
          </a:blip>
          <a:srcRect/>
          <a:stretch/>
        </p:blipFill>
        <p:spPr>
          <a:xfrm>
            <a:off x="-1" y="1763613"/>
            <a:ext cx="10080625" cy="492686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20"/>
          <p:cNvSpPr txBox="1">
            <a:spLocks noGrp="1"/>
          </p:cNvSpPr>
          <p:nvPr>
            <p:ph type="title"/>
          </p:nvPr>
        </p:nvSpPr>
        <p:spPr>
          <a:xfrm>
            <a:off x="575816" y="402483"/>
            <a:ext cx="8928991" cy="14611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595959"/>
              </a:buClr>
              <a:buSzPts val="4100"/>
              <a:buFont typeface="Arial"/>
              <a:buNone/>
            </a:pPr>
            <a:r>
              <a:rPr lang="nl-NL"/>
              <a:t>Input function</a:t>
            </a:r>
            <a:endParaRPr/>
          </a:p>
        </p:txBody>
      </p:sp>
      <p:sp>
        <p:nvSpPr>
          <p:cNvPr id="178" name="Google Shape;178;p20"/>
          <p:cNvSpPr txBox="1">
            <a:spLocks noGrp="1"/>
          </p:cNvSpPr>
          <p:nvPr>
            <p:ph type="body" idx="1"/>
          </p:nvPr>
        </p:nvSpPr>
        <p:spPr>
          <a:xfrm>
            <a:off x="575817" y="2012414"/>
            <a:ext cx="8928990" cy="5439831"/>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595959"/>
              </a:buClr>
              <a:buSzPts val="2000"/>
              <a:buNone/>
            </a:pPr>
            <a:r>
              <a:rPr lang="nl-NL"/>
              <a:t>built-in function: </a:t>
            </a:r>
            <a:r>
              <a:rPr lang="nl-NL" b="1"/>
              <a:t>input()</a:t>
            </a:r>
            <a:endParaRPr/>
          </a:p>
          <a:p>
            <a:pPr marL="0" lvl="0" indent="0" algn="l" rtl="0">
              <a:lnSpc>
                <a:spcPct val="90000"/>
              </a:lnSpc>
              <a:spcBef>
                <a:spcPts val="1102"/>
              </a:spcBef>
              <a:spcAft>
                <a:spcPts val="0"/>
              </a:spcAft>
              <a:buClr>
                <a:srgbClr val="595959"/>
              </a:buClr>
              <a:buSzPts val="2000"/>
              <a:buNone/>
            </a:pPr>
            <a:endParaRPr/>
          </a:p>
          <a:p>
            <a:pPr marL="0" lvl="0" indent="0" algn="l" rtl="0">
              <a:lnSpc>
                <a:spcPct val="90000"/>
              </a:lnSpc>
              <a:spcBef>
                <a:spcPts val="1102"/>
              </a:spcBef>
              <a:spcAft>
                <a:spcPts val="0"/>
              </a:spcAft>
              <a:buClr>
                <a:srgbClr val="595959"/>
              </a:buClr>
              <a:buSzPts val="2000"/>
              <a:buNone/>
            </a:pPr>
            <a:r>
              <a:rPr lang="nl-NL"/>
              <a:t>The input() function prints the prompt on the console</a:t>
            </a:r>
            <a:br>
              <a:rPr lang="nl-NL"/>
            </a:br>
            <a:r>
              <a:rPr lang="nl-NL"/>
              <a:t>and then waits for the user to enter some text. </a:t>
            </a:r>
            <a:br>
              <a:rPr lang="nl-NL"/>
            </a:br>
            <a:r>
              <a:rPr lang="nl-NL"/>
              <a:t>The entered text is then returned as the return value of the function.</a:t>
            </a:r>
            <a:endParaRPr/>
          </a:p>
        </p:txBody>
      </p:sp>
      <p:sp>
        <p:nvSpPr>
          <p:cNvPr id="179" name="Google Shape;179;p20"/>
          <p:cNvSpPr/>
          <p:nvPr/>
        </p:nvSpPr>
        <p:spPr>
          <a:xfrm>
            <a:off x="576263" y="6312495"/>
            <a:ext cx="8928544" cy="923330"/>
          </a:xfrm>
          <a:prstGeom prst="rect">
            <a:avLst/>
          </a:prstGeom>
          <a:solidFill>
            <a:schemeClr val="lt2"/>
          </a:solidFill>
          <a:ln w="9525" cap="flat" cmpd="sng">
            <a:solidFill>
              <a:srgbClr val="757070"/>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t" anchorCtr="0">
            <a:spAutoFit/>
          </a:bodyPr>
          <a:lstStyle/>
          <a:p>
            <a:pPr marL="0" marR="0" lvl="0" indent="0" algn="l" rtl="0">
              <a:spcBef>
                <a:spcPts val="0"/>
              </a:spcBef>
              <a:spcAft>
                <a:spcPts val="0"/>
              </a:spcAft>
              <a:buNone/>
            </a:pPr>
            <a:r>
              <a:rPr lang="nl-NL" sz="1800" b="1">
                <a:solidFill>
                  <a:srgbClr val="000000"/>
                </a:solidFill>
                <a:latin typeface="Arial"/>
                <a:ea typeface="Arial"/>
                <a:cs typeface="Arial"/>
                <a:sym typeface="Arial"/>
              </a:rPr>
              <a:t>name = </a:t>
            </a:r>
            <a:r>
              <a:rPr lang="nl-NL" sz="1800" b="1">
                <a:solidFill>
                  <a:srgbClr val="795E26"/>
                </a:solidFill>
                <a:latin typeface="Arial"/>
                <a:ea typeface="Arial"/>
                <a:cs typeface="Arial"/>
                <a:sym typeface="Arial"/>
              </a:rPr>
              <a:t>input</a:t>
            </a:r>
            <a:r>
              <a:rPr lang="nl-NL" sz="1800" b="1">
                <a:solidFill>
                  <a:srgbClr val="000000"/>
                </a:solidFill>
                <a:latin typeface="Arial"/>
                <a:ea typeface="Arial"/>
                <a:cs typeface="Arial"/>
                <a:sym typeface="Arial"/>
              </a:rPr>
              <a:t>(</a:t>
            </a:r>
            <a:r>
              <a:rPr lang="nl-NL" sz="1800" b="1">
                <a:solidFill>
                  <a:srgbClr val="A31515"/>
                </a:solidFill>
                <a:latin typeface="Arial"/>
                <a:ea typeface="Arial"/>
                <a:cs typeface="Arial"/>
                <a:sym typeface="Arial"/>
              </a:rPr>
              <a:t>'What is your name? : '</a:t>
            </a:r>
            <a:r>
              <a:rPr lang="nl-NL" sz="1800" b="1">
                <a:solidFill>
                  <a:srgbClr val="000000"/>
                </a:solidFill>
                <a:latin typeface="Arial"/>
                <a:ea typeface="Arial"/>
                <a:cs typeface="Arial"/>
                <a:sym typeface="Arial"/>
              </a:rPr>
              <a:t>)</a:t>
            </a:r>
            <a:endParaRPr/>
          </a:p>
          <a:p>
            <a:pPr marL="0" marR="0" lvl="0" indent="0" algn="l" rtl="0">
              <a:spcBef>
                <a:spcPts val="0"/>
              </a:spcBef>
              <a:spcAft>
                <a:spcPts val="0"/>
              </a:spcAft>
              <a:buNone/>
            </a:pPr>
            <a:br>
              <a:rPr lang="nl-NL" sz="1800" b="1">
                <a:solidFill>
                  <a:srgbClr val="000000"/>
                </a:solidFill>
                <a:latin typeface="Arial"/>
                <a:ea typeface="Arial"/>
                <a:cs typeface="Arial"/>
                <a:sym typeface="Arial"/>
              </a:rPr>
            </a:br>
            <a:r>
              <a:rPr lang="nl-NL" sz="1800" b="1">
                <a:solidFill>
                  <a:srgbClr val="795E26"/>
                </a:solidFill>
                <a:latin typeface="Arial"/>
                <a:ea typeface="Arial"/>
                <a:cs typeface="Arial"/>
                <a:sym typeface="Arial"/>
              </a:rPr>
              <a:t>print</a:t>
            </a:r>
            <a:r>
              <a:rPr lang="nl-NL" sz="1800" b="1">
                <a:solidFill>
                  <a:srgbClr val="000000"/>
                </a:solidFill>
                <a:latin typeface="Arial"/>
                <a:ea typeface="Arial"/>
                <a:cs typeface="Arial"/>
                <a:sym typeface="Arial"/>
              </a:rPr>
              <a:t>(name)</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21"/>
          <p:cNvSpPr txBox="1">
            <a:spLocks noGrp="1"/>
          </p:cNvSpPr>
          <p:nvPr>
            <p:ph type="title"/>
          </p:nvPr>
        </p:nvSpPr>
        <p:spPr>
          <a:xfrm>
            <a:off x="575816" y="402483"/>
            <a:ext cx="8928991" cy="14611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595959"/>
              </a:buClr>
              <a:buSzPts val="4100"/>
              <a:buFont typeface="Arial"/>
              <a:buNone/>
            </a:pPr>
            <a:r>
              <a:rPr lang="nl-NL"/>
              <a:t>Comments</a:t>
            </a:r>
            <a:endParaRPr/>
          </a:p>
        </p:txBody>
      </p:sp>
      <p:sp>
        <p:nvSpPr>
          <p:cNvPr id="186" name="Google Shape;186;p21"/>
          <p:cNvSpPr txBox="1">
            <a:spLocks noGrp="1"/>
          </p:cNvSpPr>
          <p:nvPr>
            <p:ph type="body" idx="1"/>
          </p:nvPr>
        </p:nvSpPr>
        <p:spPr>
          <a:xfrm>
            <a:off x="575817" y="2012414"/>
            <a:ext cx="8928990" cy="5439831"/>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595959"/>
              </a:buClr>
              <a:buSzPts val="2000"/>
              <a:buNone/>
            </a:pPr>
            <a:r>
              <a:rPr lang="nl-NL"/>
              <a:t>Everything on a line following a </a:t>
            </a:r>
            <a:r>
              <a:rPr lang="nl-NL" b="1"/>
              <a:t>#</a:t>
            </a:r>
            <a:r>
              <a:rPr lang="nl-NL"/>
              <a:t> character is comment.</a:t>
            </a:r>
            <a:endParaRPr/>
          </a:p>
          <a:p>
            <a:pPr marL="251986" lvl="0" indent="-124986" algn="l" rtl="0">
              <a:lnSpc>
                <a:spcPct val="90000"/>
              </a:lnSpc>
              <a:spcBef>
                <a:spcPts val="1102"/>
              </a:spcBef>
              <a:spcAft>
                <a:spcPts val="0"/>
              </a:spcAft>
              <a:buClr>
                <a:srgbClr val="595959"/>
              </a:buClr>
              <a:buSzPts val="2000"/>
              <a:buNone/>
            </a:pPr>
            <a:endParaRPr/>
          </a:p>
        </p:txBody>
      </p:sp>
      <p:sp>
        <p:nvSpPr>
          <p:cNvPr id="187" name="Google Shape;187;p21"/>
          <p:cNvSpPr/>
          <p:nvPr/>
        </p:nvSpPr>
        <p:spPr>
          <a:xfrm>
            <a:off x="602813" y="4650502"/>
            <a:ext cx="8914812" cy="2585323"/>
          </a:xfrm>
          <a:prstGeom prst="rect">
            <a:avLst/>
          </a:prstGeom>
          <a:solidFill>
            <a:schemeClr val="lt2"/>
          </a:solidFill>
          <a:ln w="9525" cap="flat" cmpd="sng">
            <a:solidFill>
              <a:srgbClr val="757070"/>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t" anchorCtr="0">
            <a:spAutoFit/>
          </a:bodyPr>
          <a:lstStyle/>
          <a:p>
            <a:pPr marL="0" marR="0" lvl="0" indent="0" algn="l" rtl="0">
              <a:spcBef>
                <a:spcPts val="0"/>
              </a:spcBef>
              <a:spcAft>
                <a:spcPts val="0"/>
              </a:spcAft>
              <a:buNone/>
            </a:pPr>
            <a:r>
              <a:rPr lang="nl-NL" sz="1800" b="1">
                <a:solidFill>
                  <a:srgbClr val="008000"/>
                </a:solidFill>
                <a:latin typeface="Arial"/>
                <a:ea typeface="Arial"/>
                <a:cs typeface="Arial"/>
                <a:sym typeface="Arial"/>
              </a:rPr>
              <a:t># demo.py</a:t>
            </a:r>
            <a:endParaRPr sz="1800" b="1">
              <a:solidFill>
                <a:srgbClr val="000000"/>
              </a:solidFill>
              <a:latin typeface="Arial"/>
              <a:ea typeface="Arial"/>
              <a:cs typeface="Arial"/>
              <a:sym typeface="Arial"/>
            </a:endParaRPr>
          </a:p>
          <a:p>
            <a:pPr marL="0" marR="0" lvl="0" indent="0" algn="l" rtl="0">
              <a:spcBef>
                <a:spcPts val="0"/>
              </a:spcBef>
              <a:spcAft>
                <a:spcPts val="0"/>
              </a:spcAft>
              <a:buNone/>
            </a:pPr>
            <a:r>
              <a:rPr lang="nl-NL" sz="1800" b="1">
                <a:solidFill>
                  <a:srgbClr val="008000"/>
                </a:solidFill>
                <a:latin typeface="Arial"/>
                <a:ea typeface="Arial"/>
                <a:cs typeface="Arial"/>
                <a:sym typeface="Arial"/>
              </a:rPr>
              <a:t>#</a:t>
            </a:r>
            <a:endParaRPr sz="1800" b="1">
              <a:solidFill>
                <a:srgbClr val="000000"/>
              </a:solidFill>
              <a:latin typeface="Arial"/>
              <a:ea typeface="Arial"/>
              <a:cs typeface="Arial"/>
              <a:sym typeface="Arial"/>
            </a:endParaRPr>
          </a:p>
          <a:p>
            <a:pPr marL="0" marR="0" lvl="0" indent="0" algn="l" rtl="0">
              <a:spcBef>
                <a:spcPts val="0"/>
              </a:spcBef>
              <a:spcAft>
                <a:spcPts val="0"/>
              </a:spcAft>
              <a:buNone/>
            </a:pPr>
            <a:r>
              <a:rPr lang="nl-NL" sz="1800" b="1">
                <a:solidFill>
                  <a:srgbClr val="008000"/>
                </a:solidFill>
                <a:latin typeface="Arial"/>
                <a:ea typeface="Arial"/>
                <a:cs typeface="Arial"/>
                <a:sym typeface="Arial"/>
              </a:rPr>
              <a:t># This is a Python module.</a:t>
            </a:r>
            <a:endParaRPr sz="1800" b="1">
              <a:solidFill>
                <a:srgbClr val="000000"/>
              </a:solidFill>
              <a:latin typeface="Arial"/>
              <a:ea typeface="Arial"/>
              <a:cs typeface="Arial"/>
              <a:sym typeface="Arial"/>
            </a:endParaRPr>
          </a:p>
          <a:p>
            <a:pPr marL="0" marR="0" lvl="0" indent="0" algn="l" rtl="0">
              <a:spcBef>
                <a:spcPts val="0"/>
              </a:spcBef>
              <a:spcAft>
                <a:spcPts val="0"/>
              </a:spcAft>
              <a:buNone/>
            </a:pPr>
            <a:r>
              <a:rPr lang="nl-NL" sz="1800" b="1">
                <a:solidFill>
                  <a:srgbClr val="008000"/>
                </a:solidFill>
                <a:latin typeface="Arial"/>
                <a:ea typeface="Arial"/>
                <a:cs typeface="Arial"/>
                <a:sym typeface="Arial"/>
              </a:rPr>
              <a:t>#</a:t>
            </a:r>
            <a:endParaRPr sz="1800" b="1">
              <a:solidFill>
                <a:srgbClr val="000000"/>
              </a:solidFill>
              <a:latin typeface="Arial"/>
              <a:ea typeface="Arial"/>
              <a:cs typeface="Arial"/>
              <a:sym typeface="Arial"/>
            </a:endParaRPr>
          </a:p>
          <a:p>
            <a:pPr marL="0" marR="0" lvl="0" indent="0" algn="l" rtl="0">
              <a:spcBef>
                <a:spcPts val="0"/>
              </a:spcBef>
              <a:spcAft>
                <a:spcPts val="0"/>
              </a:spcAft>
              <a:buNone/>
            </a:pPr>
            <a:r>
              <a:rPr lang="nl-NL" sz="1800" b="1">
                <a:solidFill>
                  <a:srgbClr val="008000"/>
                </a:solidFill>
                <a:latin typeface="Arial"/>
                <a:ea typeface="Arial"/>
                <a:cs typeface="Arial"/>
                <a:sym typeface="Arial"/>
              </a:rPr>
              <a:t># Always add comments.</a:t>
            </a:r>
            <a:endParaRPr sz="1800" b="1">
              <a:solidFill>
                <a:srgbClr val="000000"/>
              </a:solidFill>
              <a:latin typeface="Arial"/>
              <a:ea typeface="Arial"/>
              <a:cs typeface="Arial"/>
              <a:sym typeface="Arial"/>
            </a:endParaRPr>
          </a:p>
          <a:p>
            <a:pPr marL="0" marR="0" lvl="0" indent="0" algn="l" rtl="0">
              <a:spcBef>
                <a:spcPts val="0"/>
              </a:spcBef>
              <a:spcAft>
                <a:spcPts val="0"/>
              </a:spcAft>
              <a:buNone/>
            </a:pPr>
            <a:r>
              <a:rPr lang="nl-NL" sz="1800" b="1">
                <a:solidFill>
                  <a:srgbClr val="008000"/>
                </a:solidFill>
                <a:latin typeface="Arial"/>
                <a:ea typeface="Arial"/>
                <a:cs typeface="Arial"/>
                <a:sym typeface="Arial"/>
              </a:rPr>
              <a:t>#</a:t>
            </a:r>
            <a:endParaRPr sz="1800" b="1">
              <a:solidFill>
                <a:srgbClr val="000000"/>
              </a:solidFill>
              <a:latin typeface="Arial"/>
              <a:ea typeface="Arial"/>
              <a:cs typeface="Arial"/>
              <a:sym typeface="Arial"/>
            </a:endParaRPr>
          </a:p>
          <a:p>
            <a:pPr marL="0" marR="0" lvl="0" indent="0" algn="l" rtl="0">
              <a:spcBef>
                <a:spcPts val="0"/>
              </a:spcBef>
              <a:spcAft>
                <a:spcPts val="0"/>
              </a:spcAft>
              <a:buNone/>
            </a:pPr>
            <a:r>
              <a:rPr lang="nl-NL" sz="1800" b="1">
                <a:solidFill>
                  <a:srgbClr val="008000"/>
                </a:solidFill>
                <a:latin typeface="Arial"/>
                <a:ea typeface="Arial"/>
                <a:cs typeface="Arial"/>
                <a:sym typeface="Arial"/>
              </a:rPr>
              <a:t># Comments clarify what's happening in the code.</a:t>
            </a:r>
            <a:endParaRPr sz="1800" b="1">
              <a:solidFill>
                <a:srgbClr val="000000"/>
              </a:solidFill>
              <a:latin typeface="Arial"/>
              <a:ea typeface="Arial"/>
              <a:cs typeface="Arial"/>
              <a:sym typeface="Arial"/>
            </a:endParaRPr>
          </a:p>
          <a:p>
            <a:pPr marL="0" marR="0" lvl="0" indent="0" algn="l" rtl="0">
              <a:spcBef>
                <a:spcPts val="0"/>
              </a:spcBef>
              <a:spcAft>
                <a:spcPts val="0"/>
              </a:spcAft>
              <a:buNone/>
            </a:pPr>
            <a:br>
              <a:rPr lang="nl-NL" sz="1800" b="1">
                <a:solidFill>
                  <a:srgbClr val="000000"/>
                </a:solidFill>
                <a:latin typeface="Arial"/>
                <a:ea typeface="Arial"/>
                <a:cs typeface="Arial"/>
                <a:sym typeface="Arial"/>
              </a:rPr>
            </a:br>
            <a:r>
              <a:rPr lang="nl-NL" sz="1800" b="1">
                <a:solidFill>
                  <a:srgbClr val="000000"/>
                </a:solidFill>
                <a:latin typeface="Arial"/>
                <a:ea typeface="Arial"/>
                <a:cs typeface="Arial"/>
                <a:sym typeface="Arial"/>
              </a:rPr>
              <a:t>name = </a:t>
            </a:r>
            <a:r>
              <a:rPr lang="nl-NL" sz="1800" b="1">
                <a:solidFill>
                  <a:srgbClr val="A31515"/>
                </a:solidFill>
                <a:latin typeface="Arial"/>
                <a:ea typeface="Arial"/>
                <a:cs typeface="Arial"/>
                <a:sym typeface="Arial"/>
              </a:rPr>
              <a:t>"Guido"</a:t>
            </a:r>
            <a:r>
              <a:rPr lang="nl-NL" sz="1800" b="1">
                <a:solidFill>
                  <a:srgbClr val="000000"/>
                </a:solidFill>
                <a:latin typeface="Arial"/>
                <a:ea typeface="Arial"/>
                <a:cs typeface="Arial"/>
                <a:sym typeface="Arial"/>
              </a:rPr>
              <a:t> </a:t>
            </a:r>
            <a:r>
              <a:rPr lang="nl-NL" sz="1800" b="1">
                <a:solidFill>
                  <a:srgbClr val="008000"/>
                </a:solidFill>
                <a:latin typeface="Arial"/>
                <a:ea typeface="Arial"/>
                <a:cs typeface="Arial"/>
                <a:sym typeface="Arial"/>
              </a:rPr>
              <a:t># Comments can also follow a statement</a:t>
            </a:r>
            <a:endParaRPr sz="1800" b="1">
              <a:solidFill>
                <a:srgbClr val="000000"/>
              </a:solidFill>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22"/>
          <p:cNvSpPr txBox="1">
            <a:spLocks noGrp="1"/>
          </p:cNvSpPr>
          <p:nvPr>
            <p:ph type="title"/>
          </p:nvPr>
        </p:nvSpPr>
        <p:spPr>
          <a:xfrm>
            <a:off x="575816" y="402483"/>
            <a:ext cx="8928991" cy="14611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595959"/>
              </a:buClr>
              <a:buSzPts val="4100"/>
              <a:buFont typeface="Arial"/>
              <a:buNone/>
            </a:pPr>
            <a:r>
              <a:rPr lang="nl-NL"/>
              <a:t>Keywords</a:t>
            </a:r>
            <a:endParaRPr/>
          </a:p>
        </p:txBody>
      </p:sp>
      <p:sp>
        <p:nvSpPr>
          <p:cNvPr id="194" name="Google Shape;194;p22"/>
          <p:cNvSpPr txBox="1">
            <a:spLocks noGrp="1"/>
          </p:cNvSpPr>
          <p:nvPr>
            <p:ph type="body" idx="1"/>
          </p:nvPr>
        </p:nvSpPr>
        <p:spPr>
          <a:xfrm>
            <a:off x="693043" y="2012414"/>
            <a:ext cx="9027789" cy="3783647"/>
          </a:xfrm>
          <a:prstGeom prst="rect">
            <a:avLst/>
          </a:prstGeom>
          <a:solidFill>
            <a:srgbClr val="DDEAF6"/>
          </a:solidFill>
          <a:ln w="9525" cap="flat" cmpd="sng">
            <a:solidFill>
              <a:srgbClr val="BBD6EE"/>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595959"/>
              </a:buClr>
              <a:buSzPts val="2000"/>
              <a:buNone/>
            </a:pPr>
            <a:r>
              <a:rPr lang="nl-NL"/>
              <a:t>False</a:t>
            </a:r>
            <a:endParaRPr/>
          </a:p>
          <a:p>
            <a:pPr marL="0" lvl="0" indent="0" algn="l" rtl="0">
              <a:lnSpc>
                <a:spcPct val="90000"/>
              </a:lnSpc>
              <a:spcBef>
                <a:spcPts val="1102"/>
              </a:spcBef>
              <a:spcAft>
                <a:spcPts val="0"/>
              </a:spcAft>
              <a:buClr>
                <a:srgbClr val="595959"/>
              </a:buClr>
              <a:buSzPts val="2000"/>
              <a:buNone/>
            </a:pPr>
            <a:r>
              <a:rPr lang="nl-NL"/>
              <a:t>None</a:t>
            </a:r>
            <a:endParaRPr/>
          </a:p>
          <a:p>
            <a:pPr marL="0" lvl="0" indent="0" algn="l" rtl="0">
              <a:lnSpc>
                <a:spcPct val="90000"/>
              </a:lnSpc>
              <a:spcBef>
                <a:spcPts val="1102"/>
              </a:spcBef>
              <a:spcAft>
                <a:spcPts val="0"/>
              </a:spcAft>
              <a:buClr>
                <a:srgbClr val="595959"/>
              </a:buClr>
              <a:buSzPts val="2000"/>
              <a:buNone/>
            </a:pPr>
            <a:r>
              <a:rPr lang="nl-NL"/>
              <a:t>True</a:t>
            </a:r>
            <a:endParaRPr/>
          </a:p>
          <a:p>
            <a:pPr marL="0" lvl="0" indent="0" algn="l" rtl="0">
              <a:lnSpc>
                <a:spcPct val="90000"/>
              </a:lnSpc>
              <a:spcBef>
                <a:spcPts val="1102"/>
              </a:spcBef>
              <a:spcAft>
                <a:spcPts val="0"/>
              </a:spcAft>
              <a:buClr>
                <a:srgbClr val="595959"/>
              </a:buClr>
              <a:buSzPts val="2000"/>
              <a:buNone/>
            </a:pPr>
            <a:r>
              <a:rPr lang="nl-NL"/>
              <a:t>and</a:t>
            </a:r>
            <a:endParaRPr/>
          </a:p>
          <a:p>
            <a:pPr marL="0" lvl="0" indent="0" algn="l" rtl="0">
              <a:lnSpc>
                <a:spcPct val="90000"/>
              </a:lnSpc>
              <a:spcBef>
                <a:spcPts val="1102"/>
              </a:spcBef>
              <a:spcAft>
                <a:spcPts val="0"/>
              </a:spcAft>
              <a:buClr>
                <a:srgbClr val="595959"/>
              </a:buClr>
              <a:buSzPts val="2000"/>
              <a:buNone/>
            </a:pPr>
            <a:r>
              <a:rPr lang="nl-NL"/>
              <a:t>as</a:t>
            </a:r>
            <a:endParaRPr/>
          </a:p>
          <a:p>
            <a:pPr marL="0" lvl="0" indent="0" algn="l" rtl="0">
              <a:lnSpc>
                <a:spcPct val="90000"/>
              </a:lnSpc>
              <a:spcBef>
                <a:spcPts val="1102"/>
              </a:spcBef>
              <a:spcAft>
                <a:spcPts val="0"/>
              </a:spcAft>
              <a:buClr>
                <a:srgbClr val="595959"/>
              </a:buClr>
              <a:buSzPts val="2000"/>
              <a:buNone/>
            </a:pPr>
            <a:r>
              <a:rPr lang="nl-NL"/>
              <a:t>assert</a:t>
            </a:r>
            <a:endParaRPr/>
          </a:p>
          <a:p>
            <a:pPr marL="0" lvl="0" indent="0" algn="l" rtl="0">
              <a:lnSpc>
                <a:spcPct val="90000"/>
              </a:lnSpc>
              <a:spcBef>
                <a:spcPts val="1102"/>
              </a:spcBef>
              <a:spcAft>
                <a:spcPts val="0"/>
              </a:spcAft>
              <a:buClr>
                <a:srgbClr val="595959"/>
              </a:buClr>
              <a:buSzPts val="2000"/>
              <a:buNone/>
            </a:pPr>
            <a:r>
              <a:rPr lang="nl-NL"/>
              <a:t>async</a:t>
            </a:r>
            <a:endParaRPr/>
          </a:p>
          <a:p>
            <a:pPr marL="0" lvl="0" indent="0" algn="l" rtl="0">
              <a:lnSpc>
                <a:spcPct val="90000"/>
              </a:lnSpc>
              <a:spcBef>
                <a:spcPts val="1102"/>
              </a:spcBef>
              <a:spcAft>
                <a:spcPts val="0"/>
              </a:spcAft>
              <a:buClr>
                <a:srgbClr val="595959"/>
              </a:buClr>
              <a:buSzPts val="2000"/>
              <a:buNone/>
            </a:pPr>
            <a:r>
              <a:rPr lang="nl-NL"/>
              <a:t>await</a:t>
            </a:r>
            <a:endParaRPr/>
          </a:p>
          <a:p>
            <a:pPr marL="0" lvl="0" indent="0" algn="l" rtl="0">
              <a:lnSpc>
                <a:spcPct val="90000"/>
              </a:lnSpc>
              <a:spcBef>
                <a:spcPts val="1102"/>
              </a:spcBef>
              <a:spcAft>
                <a:spcPts val="0"/>
              </a:spcAft>
              <a:buClr>
                <a:srgbClr val="595959"/>
              </a:buClr>
              <a:buSzPts val="2000"/>
              <a:buNone/>
            </a:pPr>
            <a:r>
              <a:rPr lang="nl-NL"/>
              <a:t>break</a:t>
            </a:r>
            <a:endParaRPr/>
          </a:p>
          <a:p>
            <a:pPr marL="0" lvl="0" indent="0" algn="l" rtl="0">
              <a:lnSpc>
                <a:spcPct val="90000"/>
              </a:lnSpc>
              <a:spcBef>
                <a:spcPts val="1102"/>
              </a:spcBef>
              <a:spcAft>
                <a:spcPts val="0"/>
              </a:spcAft>
              <a:buClr>
                <a:srgbClr val="595959"/>
              </a:buClr>
              <a:buSzPts val="2000"/>
              <a:buNone/>
            </a:pPr>
            <a:r>
              <a:rPr lang="nl-NL"/>
              <a:t>class</a:t>
            </a:r>
            <a:endParaRPr/>
          </a:p>
          <a:p>
            <a:pPr marL="0" lvl="0" indent="0" algn="l" rtl="0">
              <a:lnSpc>
                <a:spcPct val="90000"/>
              </a:lnSpc>
              <a:spcBef>
                <a:spcPts val="1102"/>
              </a:spcBef>
              <a:spcAft>
                <a:spcPts val="0"/>
              </a:spcAft>
              <a:buClr>
                <a:srgbClr val="595959"/>
              </a:buClr>
              <a:buSzPts val="2000"/>
              <a:buNone/>
            </a:pPr>
            <a:r>
              <a:rPr lang="nl-NL"/>
              <a:t>continue</a:t>
            </a:r>
            <a:endParaRPr/>
          </a:p>
          <a:p>
            <a:pPr marL="0" lvl="0" indent="0" algn="l" rtl="0">
              <a:lnSpc>
                <a:spcPct val="90000"/>
              </a:lnSpc>
              <a:spcBef>
                <a:spcPts val="1102"/>
              </a:spcBef>
              <a:spcAft>
                <a:spcPts val="0"/>
              </a:spcAft>
              <a:buClr>
                <a:srgbClr val="595959"/>
              </a:buClr>
              <a:buSzPts val="2000"/>
              <a:buNone/>
            </a:pPr>
            <a:r>
              <a:rPr lang="nl-NL"/>
              <a:t>def</a:t>
            </a:r>
            <a:endParaRPr/>
          </a:p>
          <a:p>
            <a:pPr marL="0" lvl="0" indent="0" algn="l" rtl="0">
              <a:lnSpc>
                <a:spcPct val="90000"/>
              </a:lnSpc>
              <a:spcBef>
                <a:spcPts val="1102"/>
              </a:spcBef>
              <a:spcAft>
                <a:spcPts val="0"/>
              </a:spcAft>
              <a:buClr>
                <a:srgbClr val="595959"/>
              </a:buClr>
              <a:buSzPts val="2000"/>
              <a:buNone/>
            </a:pPr>
            <a:r>
              <a:rPr lang="nl-NL"/>
              <a:t>del</a:t>
            </a:r>
            <a:endParaRPr/>
          </a:p>
          <a:p>
            <a:pPr marL="0" lvl="0" indent="0" algn="l" rtl="0">
              <a:lnSpc>
                <a:spcPct val="90000"/>
              </a:lnSpc>
              <a:spcBef>
                <a:spcPts val="1102"/>
              </a:spcBef>
              <a:spcAft>
                <a:spcPts val="0"/>
              </a:spcAft>
              <a:buClr>
                <a:srgbClr val="595959"/>
              </a:buClr>
              <a:buSzPts val="2000"/>
              <a:buNone/>
            </a:pPr>
            <a:r>
              <a:rPr lang="nl-NL"/>
              <a:t>elif</a:t>
            </a:r>
            <a:endParaRPr/>
          </a:p>
          <a:p>
            <a:pPr marL="0" lvl="0" indent="0" algn="l" rtl="0">
              <a:lnSpc>
                <a:spcPct val="90000"/>
              </a:lnSpc>
              <a:spcBef>
                <a:spcPts val="1102"/>
              </a:spcBef>
              <a:spcAft>
                <a:spcPts val="0"/>
              </a:spcAft>
              <a:buClr>
                <a:srgbClr val="595959"/>
              </a:buClr>
              <a:buSzPts val="2000"/>
              <a:buNone/>
            </a:pPr>
            <a:r>
              <a:rPr lang="nl-NL"/>
              <a:t>else</a:t>
            </a:r>
            <a:endParaRPr/>
          </a:p>
          <a:p>
            <a:pPr marL="0" lvl="0" indent="0" algn="l" rtl="0">
              <a:lnSpc>
                <a:spcPct val="90000"/>
              </a:lnSpc>
              <a:spcBef>
                <a:spcPts val="1102"/>
              </a:spcBef>
              <a:spcAft>
                <a:spcPts val="0"/>
              </a:spcAft>
              <a:buClr>
                <a:srgbClr val="595959"/>
              </a:buClr>
              <a:buSzPts val="2000"/>
              <a:buNone/>
            </a:pPr>
            <a:r>
              <a:rPr lang="nl-NL"/>
              <a:t>except</a:t>
            </a:r>
            <a:endParaRPr/>
          </a:p>
          <a:p>
            <a:pPr marL="0" lvl="0" indent="0" algn="l" rtl="0">
              <a:lnSpc>
                <a:spcPct val="90000"/>
              </a:lnSpc>
              <a:spcBef>
                <a:spcPts val="1102"/>
              </a:spcBef>
              <a:spcAft>
                <a:spcPts val="0"/>
              </a:spcAft>
              <a:buClr>
                <a:srgbClr val="595959"/>
              </a:buClr>
              <a:buSzPts val="2000"/>
              <a:buNone/>
            </a:pPr>
            <a:r>
              <a:rPr lang="nl-NL"/>
              <a:t>finally</a:t>
            </a:r>
            <a:endParaRPr/>
          </a:p>
          <a:p>
            <a:pPr marL="0" lvl="0" indent="0" algn="l" rtl="0">
              <a:lnSpc>
                <a:spcPct val="90000"/>
              </a:lnSpc>
              <a:spcBef>
                <a:spcPts val="1102"/>
              </a:spcBef>
              <a:spcAft>
                <a:spcPts val="0"/>
              </a:spcAft>
              <a:buClr>
                <a:srgbClr val="595959"/>
              </a:buClr>
              <a:buSzPts val="2000"/>
              <a:buNone/>
            </a:pPr>
            <a:r>
              <a:rPr lang="nl-NL"/>
              <a:t>for</a:t>
            </a:r>
            <a:endParaRPr/>
          </a:p>
          <a:p>
            <a:pPr marL="0" lvl="0" indent="0" algn="l" rtl="0">
              <a:lnSpc>
                <a:spcPct val="90000"/>
              </a:lnSpc>
              <a:spcBef>
                <a:spcPts val="1102"/>
              </a:spcBef>
              <a:spcAft>
                <a:spcPts val="0"/>
              </a:spcAft>
              <a:buClr>
                <a:srgbClr val="595959"/>
              </a:buClr>
              <a:buSzPts val="2000"/>
              <a:buNone/>
            </a:pPr>
            <a:r>
              <a:rPr lang="nl-NL"/>
              <a:t>from</a:t>
            </a:r>
            <a:endParaRPr/>
          </a:p>
          <a:p>
            <a:pPr marL="0" lvl="0" indent="0" algn="l" rtl="0">
              <a:lnSpc>
                <a:spcPct val="90000"/>
              </a:lnSpc>
              <a:spcBef>
                <a:spcPts val="1102"/>
              </a:spcBef>
              <a:spcAft>
                <a:spcPts val="0"/>
              </a:spcAft>
              <a:buClr>
                <a:srgbClr val="595959"/>
              </a:buClr>
              <a:buSzPts val="2000"/>
              <a:buNone/>
            </a:pPr>
            <a:r>
              <a:rPr lang="nl-NL"/>
              <a:t>global</a:t>
            </a:r>
            <a:endParaRPr/>
          </a:p>
          <a:p>
            <a:pPr marL="0" lvl="0" indent="0" algn="l" rtl="0">
              <a:lnSpc>
                <a:spcPct val="90000"/>
              </a:lnSpc>
              <a:spcBef>
                <a:spcPts val="1102"/>
              </a:spcBef>
              <a:spcAft>
                <a:spcPts val="0"/>
              </a:spcAft>
              <a:buClr>
                <a:srgbClr val="595959"/>
              </a:buClr>
              <a:buSzPts val="2000"/>
              <a:buNone/>
            </a:pPr>
            <a:r>
              <a:rPr lang="nl-NL"/>
              <a:t>if</a:t>
            </a:r>
            <a:endParaRPr/>
          </a:p>
          <a:p>
            <a:pPr marL="0" lvl="0" indent="0" algn="l" rtl="0">
              <a:lnSpc>
                <a:spcPct val="90000"/>
              </a:lnSpc>
              <a:spcBef>
                <a:spcPts val="1102"/>
              </a:spcBef>
              <a:spcAft>
                <a:spcPts val="0"/>
              </a:spcAft>
              <a:buClr>
                <a:srgbClr val="595959"/>
              </a:buClr>
              <a:buSzPts val="2000"/>
              <a:buNone/>
            </a:pPr>
            <a:r>
              <a:rPr lang="nl-NL"/>
              <a:t>import</a:t>
            </a:r>
            <a:endParaRPr/>
          </a:p>
          <a:p>
            <a:pPr marL="0" lvl="0" indent="0" algn="l" rtl="0">
              <a:lnSpc>
                <a:spcPct val="90000"/>
              </a:lnSpc>
              <a:spcBef>
                <a:spcPts val="1102"/>
              </a:spcBef>
              <a:spcAft>
                <a:spcPts val="0"/>
              </a:spcAft>
              <a:buClr>
                <a:srgbClr val="595959"/>
              </a:buClr>
              <a:buSzPts val="2000"/>
              <a:buNone/>
            </a:pPr>
            <a:r>
              <a:rPr lang="nl-NL"/>
              <a:t>in</a:t>
            </a:r>
            <a:endParaRPr/>
          </a:p>
          <a:p>
            <a:pPr marL="0" lvl="0" indent="0" algn="l" rtl="0">
              <a:lnSpc>
                <a:spcPct val="90000"/>
              </a:lnSpc>
              <a:spcBef>
                <a:spcPts val="1102"/>
              </a:spcBef>
              <a:spcAft>
                <a:spcPts val="0"/>
              </a:spcAft>
              <a:buClr>
                <a:srgbClr val="595959"/>
              </a:buClr>
              <a:buSzPts val="2000"/>
              <a:buNone/>
            </a:pPr>
            <a:r>
              <a:rPr lang="nl-NL"/>
              <a:t>is</a:t>
            </a:r>
            <a:endParaRPr/>
          </a:p>
          <a:p>
            <a:pPr marL="0" lvl="0" indent="0" algn="l" rtl="0">
              <a:lnSpc>
                <a:spcPct val="90000"/>
              </a:lnSpc>
              <a:spcBef>
                <a:spcPts val="1102"/>
              </a:spcBef>
              <a:spcAft>
                <a:spcPts val="0"/>
              </a:spcAft>
              <a:buClr>
                <a:srgbClr val="595959"/>
              </a:buClr>
              <a:buSzPts val="2000"/>
              <a:buNone/>
            </a:pPr>
            <a:r>
              <a:rPr lang="nl-NL"/>
              <a:t>lambda</a:t>
            </a:r>
            <a:endParaRPr/>
          </a:p>
          <a:p>
            <a:pPr marL="0" lvl="0" indent="0" algn="l" rtl="0">
              <a:lnSpc>
                <a:spcPct val="90000"/>
              </a:lnSpc>
              <a:spcBef>
                <a:spcPts val="1102"/>
              </a:spcBef>
              <a:spcAft>
                <a:spcPts val="0"/>
              </a:spcAft>
              <a:buClr>
                <a:srgbClr val="595959"/>
              </a:buClr>
              <a:buSzPts val="2000"/>
              <a:buNone/>
            </a:pPr>
            <a:r>
              <a:rPr lang="nl-NL"/>
              <a:t>nonlocal</a:t>
            </a:r>
            <a:endParaRPr/>
          </a:p>
          <a:p>
            <a:pPr marL="0" lvl="0" indent="0" algn="l" rtl="0">
              <a:lnSpc>
                <a:spcPct val="90000"/>
              </a:lnSpc>
              <a:spcBef>
                <a:spcPts val="1102"/>
              </a:spcBef>
              <a:spcAft>
                <a:spcPts val="0"/>
              </a:spcAft>
              <a:buClr>
                <a:srgbClr val="595959"/>
              </a:buClr>
              <a:buSzPts val="2000"/>
              <a:buNone/>
            </a:pPr>
            <a:r>
              <a:rPr lang="nl-NL"/>
              <a:t>not</a:t>
            </a:r>
            <a:endParaRPr/>
          </a:p>
          <a:p>
            <a:pPr marL="0" lvl="0" indent="0" algn="l" rtl="0">
              <a:lnSpc>
                <a:spcPct val="90000"/>
              </a:lnSpc>
              <a:spcBef>
                <a:spcPts val="1102"/>
              </a:spcBef>
              <a:spcAft>
                <a:spcPts val="0"/>
              </a:spcAft>
              <a:buClr>
                <a:srgbClr val="595959"/>
              </a:buClr>
              <a:buSzPts val="2000"/>
              <a:buNone/>
            </a:pPr>
            <a:r>
              <a:rPr lang="nl-NL"/>
              <a:t>or</a:t>
            </a:r>
            <a:endParaRPr/>
          </a:p>
          <a:p>
            <a:pPr marL="0" lvl="0" indent="0" algn="l" rtl="0">
              <a:lnSpc>
                <a:spcPct val="90000"/>
              </a:lnSpc>
              <a:spcBef>
                <a:spcPts val="1102"/>
              </a:spcBef>
              <a:spcAft>
                <a:spcPts val="0"/>
              </a:spcAft>
              <a:buClr>
                <a:srgbClr val="595959"/>
              </a:buClr>
              <a:buSzPts val="2000"/>
              <a:buNone/>
            </a:pPr>
            <a:r>
              <a:rPr lang="nl-NL"/>
              <a:t>pass</a:t>
            </a:r>
            <a:endParaRPr/>
          </a:p>
          <a:p>
            <a:pPr marL="0" lvl="0" indent="0" algn="l" rtl="0">
              <a:lnSpc>
                <a:spcPct val="90000"/>
              </a:lnSpc>
              <a:spcBef>
                <a:spcPts val="1102"/>
              </a:spcBef>
              <a:spcAft>
                <a:spcPts val="0"/>
              </a:spcAft>
              <a:buClr>
                <a:srgbClr val="595959"/>
              </a:buClr>
              <a:buSzPts val="2000"/>
              <a:buNone/>
            </a:pPr>
            <a:r>
              <a:rPr lang="nl-NL"/>
              <a:t>raise</a:t>
            </a:r>
            <a:endParaRPr/>
          </a:p>
          <a:p>
            <a:pPr marL="0" lvl="0" indent="0" algn="l" rtl="0">
              <a:lnSpc>
                <a:spcPct val="90000"/>
              </a:lnSpc>
              <a:spcBef>
                <a:spcPts val="1102"/>
              </a:spcBef>
              <a:spcAft>
                <a:spcPts val="0"/>
              </a:spcAft>
              <a:buClr>
                <a:srgbClr val="595959"/>
              </a:buClr>
              <a:buSzPts val="2000"/>
              <a:buNone/>
            </a:pPr>
            <a:r>
              <a:rPr lang="nl-NL"/>
              <a:t>return</a:t>
            </a:r>
            <a:endParaRPr/>
          </a:p>
          <a:p>
            <a:pPr marL="0" lvl="0" indent="0" algn="l" rtl="0">
              <a:lnSpc>
                <a:spcPct val="90000"/>
              </a:lnSpc>
              <a:spcBef>
                <a:spcPts val="1102"/>
              </a:spcBef>
              <a:spcAft>
                <a:spcPts val="0"/>
              </a:spcAft>
              <a:buClr>
                <a:srgbClr val="595959"/>
              </a:buClr>
              <a:buSzPts val="2000"/>
              <a:buNone/>
            </a:pPr>
            <a:r>
              <a:rPr lang="nl-NL"/>
              <a:t>try</a:t>
            </a:r>
            <a:endParaRPr/>
          </a:p>
          <a:p>
            <a:pPr marL="0" lvl="0" indent="0" algn="l" rtl="0">
              <a:lnSpc>
                <a:spcPct val="90000"/>
              </a:lnSpc>
              <a:spcBef>
                <a:spcPts val="1102"/>
              </a:spcBef>
              <a:spcAft>
                <a:spcPts val="0"/>
              </a:spcAft>
              <a:buClr>
                <a:srgbClr val="595959"/>
              </a:buClr>
              <a:buSzPts val="2000"/>
              <a:buNone/>
            </a:pPr>
            <a:r>
              <a:rPr lang="nl-NL"/>
              <a:t>while</a:t>
            </a:r>
            <a:endParaRPr/>
          </a:p>
          <a:p>
            <a:pPr marL="0" lvl="0" indent="0" algn="l" rtl="0">
              <a:lnSpc>
                <a:spcPct val="90000"/>
              </a:lnSpc>
              <a:spcBef>
                <a:spcPts val="1102"/>
              </a:spcBef>
              <a:spcAft>
                <a:spcPts val="0"/>
              </a:spcAft>
              <a:buClr>
                <a:srgbClr val="595959"/>
              </a:buClr>
              <a:buSzPts val="2000"/>
              <a:buNone/>
            </a:pPr>
            <a:r>
              <a:rPr lang="nl-NL"/>
              <a:t>with</a:t>
            </a:r>
            <a:endParaRPr/>
          </a:p>
          <a:p>
            <a:pPr marL="0" lvl="0" indent="0" algn="l" rtl="0">
              <a:lnSpc>
                <a:spcPct val="90000"/>
              </a:lnSpc>
              <a:spcBef>
                <a:spcPts val="1102"/>
              </a:spcBef>
              <a:spcAft>
                <a:spcPts val="0"/>
              </a:spcAft>
              <a:buClr>
                <a:srgbClr val="595959"/>
              </a:buClr>
              <a:buSzPts val="2000"/>
              <a:buNone/>
            </a:pPr>
            <a:r>
              <a:rPr lang="nl-NL"/>
              <a:t>yield</a:t>
            </a:r>
            <a:endParaRPr/>
          </a:p>
        </p:txBody>
      </p:sp>
      <p:sp>
        <p:nvSpPr>
          <p:cNvPr id="195" name="Google Shape;195;p22"/>
          <p:cNvSpPr/>
          <p:nvPr/>
        </p:nvSpPr>
        <p:spPr>
          <a:xfrm>
            <a:off x="3960192" y="7020197"/>
            <a:ext cx="5902821" cy="338554"/>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nl-NL" sz="1600" u="sng">
                <a:solidFill>
                  <a:schemeClr val="dk1"/>
                </a:solidFill>
                <a:latin typeface="Calibri"/>
                <a:ea typeface="Calibri"/>
                <a:cs typeface="Calibri"/>
                <a:sym typeface="Calibri"/>
                <a:hlinkClick r:id="rId3">
                  <a:extLst>
                    <a:ext uri="{A12FA001-AC4F-418D-AE19-62706E023703}">
                      <ahyp:hlinkClr xmlns:ahyp="http://schemas.microsoft.com/office/drawing/2018/hyperlinkcolor" val="tx"/>
                    </a:ext>
                  </a:extLst>
                </a:hlinkClick>
              </a:rPr>
              <a:t>https://www.w3schools.com/python/python_ref_keywords.asp</a:t>
            </a:r>
            <a:endParaRPr sz="1600">
              <a:solidFill>
                <a:schemeClr val="dk1"/>
              </a:solidFill>
              <a:latin typeface="Calibri"/>
              <a:ea typeface="Calibri"/>
              <a:cs typeface="Calibri"/>
              <a:sym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23"/>
          <p:cNvSpPr txBox="1">
            <a:spLocks noGrp="1"/>
          </p:cNvSpPr>
          <p:nvPr>
            <p:ph type="title"/>
          </p:nvPr>
        </p:nvSpPr>
        <p:spPr>
          <a:xfrm>
            <a:off x="575816" y="402483"/>
            <a:ext cx="8928991" cy="14611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595959"/>
              </a:buClr>
              <a:buSzPts val="4100"/>
              <a:buFont typeface="Arial"/>
              <a:buNone/>
            </a:pPr>
            <a:r>
              <a:rPr lang="nl-NL"/>
              <a:t>Built-in functions</a:t>
            </a:r>
            <a:endParaRPr/>
          </a:p>
        </p:txBody>
      </p:sp>
      <p:graphicFrame>
        <p:nvGraphicFramePr>
          <p:cNvPr id="202" name="Google Shape;202;p23"/>
          <p:cNvGraphicFramePr/>
          <p:nvPr/>
        </p:nvGraphicFramePr>
        <p:xfrm>
          <a:off x="719138" y="1691606"/>
          <a:ext cx="8668500" cy="5156550"/>
        </p:xfrm>
        <a:graphic>
          <a:graphicData uri="http://schemas.openxmlformats.org/drawingml/2006/table">
            <a:tbl>
              <a:tblPr>
                <a:noFill/>
                <a:tableStyleId>{4D72721B-A617-4DC5-8149-E382C201D710}</a:tableStyleId>
              </a:tblPr>
              <a:tblGrid>
                <a:gridCol w="1733700">
                  <a:extLst>
                    <a:ext uri="{9D8B030D-6E8A-4147-A177-3AD203B41FA5}">
                      <a16:colId xmlns:a16="http://schemas.microsoft.com/office/drawing/2014/main" val="20000"/>
                    </a:ext>
                  </a:extLst>
                </a:gridCol>
                <a:gridCol w="1733700">
                  <a:extLst>
                    <a:ext uri="{9D8B030D-6E8A-4147-A177-3AD203B41FA5}">
                      <a16:colId xmlns:a16="http://schemas.microsoft.com/office/drawing/2014/main" val="20001"/>
                    </a:ext>
                  </a:extLst>
                </a:gridCol>
                <a:gridCol w="1733700">
                  <a:extLst>
                    <a:ext uri="{9D8B030D-6E8A-4147-A177-3AD203B41FA5}">
                      <a16:colId xmlns:a16="http://schemas.microsoft.com/office/drawing/2014/main" val="20002"/>
                    </a:ext>
                  </a:extLst>
                </a:gridCol>
                <a:gridCol w="1733700">
                  <a:extLst>
                    <a:ext uri="{9D8B030D-6E8A-4147-A177-3AD203B41FA5}">
                      <a16:colId xmlns:a16="http://schemas.microsoft.com/office/drawing/2014/main" val="20003"/>
                    </a:ext>
                  </a:extLst>
                </a:gridCol>
                <a:gridCol w="1733700">
                  <a:extLst>
                    <a:ext uri="{9D8B030D-6E8A-4147-A177-3AD203B41FA5}">
                      <a16:colId xmlns:a16="http://schemas.microsoft.com/office/drawing/2014/main" val="20004"/>
                    </a:ext>
                  </a:extLst>
                </a:gridCol>
              </a:tblGrid>
              <a:tr h="368325">
                <a:tc>
                  <a:txBody>
                    <a:bodyPr/>
                    <a:lstStyle/>
                    <a:p>
                      <a:pPr marL="0" marR="0" lvl="0" indent="0" algn="l" rtl="0">
                        <a:spcBef>
                          <a:spcPts val="0"/>
                        </a:spcBef>
                        <a:spcAft>
                          <a:spcPts val="0"/>
                        </a:spcAft>
                        <a:buNone/>
                      </a:pPr>
                      <a:r>
                        <a:rPr lang="nl-NL" sz="1800" b="0" i="0" u="none" strike="noStrike">
                          <a:solidFill>
                            <a:srgbClr val="000000"/>
                          </a:solidFill>
                          <a:latin typeface="Calibri"/>
                          <a:ea typeface="Calibri"/>
                          <a:cs typeface="Calibri"/>
                          <a:sym typeface="Calibri"/>
                        </a:rPr>
                        <a:t>abs()</a:t>
                      </a:r>
                      <a:endParaRPr/>
                    </a:p>
                  </a:txBody>
                  <a:tcPr marL="108000" marR="36000" marT="36000" marB="36000" anchor="b">
                    <a:lnL w="12700" cap="flat" cmpd="sng">
                      <a:solidFill>
                        <a:srgbClr val="DDDDDD"/>
                      </a:solidFill>
                      <a:prstDash val="solid"/>
                      <a:round/>
                      <a:headEnd type="none" w="sm" len="sm"/>
                      <a:tailEnd type="none" w="sm" len="sm"/>
                    </a:lnL>
                    <a:lnR w="12700" cap="flat" cmpd="sng">
                      <a:solidFill>
                        <a:srgbClr val="DDDDDD"/>
                      </a:solidFill>
                      <a:prstDash val="solid"/>
                      <a:round/>
                      <a:headEnd type="none" w="sm" len="sm"/>
                      <a:tailEnd type="none" w="sm" len="sm"/>
                    </a:lnR>
                    <a:lnT w="12700" cap="flat" cmpd="sng">
                      <a:solidFill>
                        <a:srgbClr val="DDDDDD"/>
                      </a:solidFill>
                      <a:prstDash val="solid"/>
                      <a:round/>
                      <a:headEnd type="none" w="sm" len="sm"/>
                      <a:tailEnd type="none" w="sm" len="sm"/>
                    </a:lnT>
                    <a:lnB w="12700" cap="flat" cmpd="sng">
                      <a:solidFill>
                        <a:srgbClr val="DDDDDD"/>
                      </a:solidFill>
                      <a:prstDash val="solid"/>
                      <a:round/>
                      <a:headEnd type="none" w="sm" len="sm"/>
                      <a:tailEnd type="none" w="sm" len="sm"/>
                    </a:lnB>
                    <a:solidFill>
                      <a:srgbClr val="DDEAF6"/>
                    </a:solidFill>
                  </a:tcPr>
                </a:tc>
                <a:tc>
                  <a:txBody>
                    <a:bodyPr/>
                    <a:lstStyle/>
                    <a:p>
                      <a:pPr marL="0" marR="0" lvl="0" indent="0" algn="l" rtl="0">
                        <a:spcBef>
                          <a:spcPts val="0"/>
                        </a:spcBef>
                        <a:spcAft>
                          <a:spcPts val="0"/>
                        </a:spcAft>
                        <a:buNone/>
                      </a:pPr>
                      <a:r>
                        <a:rPr lang="nl-NL" sz="1800" b="0" i="0" u="none" strike="noStrike">
                          <a:solidFill>
                            <a:srgbClr val="000000"/>
                          </a:solidFill>
                          <a:latin typeface="Calibri"/>
                          <a:ea typeface="Calibri"/>
                          <a:cs typeface="Calibri"/>
                          <a:sym typeface="Calibri"/>
                        </a:rPr>
                        <a:t>dict()</a:t>
                      </a:r>
                      <a:endParaRPr/>
                    </a:p>
                  </a:txBody>
                  <a:tcPr marL="108000" marR="36000" marT="36000" marB="36000" anchor="b">
                    <a:lnL w="12700" cap="flat" cmpd="sng">
                      <a:solidFill>
                        <a:srgbClr val="DDDDDD"/>
                      </a:solidFill>
                      <a:prstDash val="solid"/>
                      <a:round/>
                      <a:headEnd type="none" w="sm" len="sm"/>
                      <a:tailEnd type="none" w="sm" len="sm"/>
                    </a:lnL>
                    <a:lnR w="12700" cap="flat" cmpd="sng">
                      <a:solidFill>
                        <a:srgbClr val="DDDDDD"/>
                      </a:solidFill>
                      <a:prstDash val="solid"/>
                      <a:round/>
                      <a:headEnd type="none" w="sm" len="sm"/>
                      <a:tailEnd type="none" w="sm" len="sm"/>
                    </a:lnR>
                    <a:lnT w="12700" cap="flat" cmpd="sng">
                      <a:solidFill>
                        <a:srgbClr val="DDDDDD"/>
                      </a:solidFill>
                      <a:prstDash val="solid"/>
                      <a:round/>
                      <a:headEnd type="none" w="sm" len="sm"/>
                      <a:tailEnd type="none" w="sm" len="sm"/>
                    </a:lnT>
                    <a:lnB w="12700" cap="flat" cmpd="sng">
                      <a:solidFill>
                        <a:srgbClr val="DDDDDD"/>
                      </a:solidFill>
                      <a:prstDash val="solid"/>
                      <a:round/>
                      <a:headEnd type="none" w="sm" len="sm"/>
                      <a:tailEnd type="none" w="sm" len="sm"/>
                    </a:lnB>
                    <a:solidFill>
                      <a:srgbClr val="DDEAF6"/>
                    </a:solidFill>
                  </a:tcPr>
                </a:tc>
                <a:tc>
                  <a:txBody>
                    <a:bodyPr/>
                    <a:lstStyle/>
                    <a:p>
                      <a:pPr marL="0" marR="0" lvl="0" indent="0" algn="l" rtl="0">
                        <a:spcBef>
                          <a:spcPts val="0"/>
                        </a:spcBef>
                        <a:spcAft>
                          <a:spcPts val="0"/>
                        </a:spcAft>
                        <a:buNone/>
                      </a:pPr>
                      <a:r>
                        <a:rPr lang="nl-NL" sz="1800" b="0" i="0" u="none" strike="noStrike">
                          <a:solidFill>
                            <a:srgbClr val="000000"/>
                          </a:solidFill>
                          <a:latin typeface="Calibri"/>
                          <a:ea typeface="Calibri"/>
                          <a:cs typeface="Calibri"/>
                          <a:sym typeface="Calibri"/>
                        </a:rPr>
                        <a:t>help()</a:t>
                      </a:r>
                      <a:endParaRPr/>
                    </a:p>
                  </a:txBody>
                  <a:tcPr marL="108000" marR="36000" marT="36000" marB="36000" anchor="b">
                    <a:lnL w="12700" cap="flat" cmpd="sng">
                      <a:solidFill>
                        <a:srgbClr val="DDDDDD"/>
                      </a:solidFill>
                      <a:prstDash val="solid"/>
                      <a:round/>
                      <a:headEnd type="none" w="sm" len="sm"/>
                      <a:tailEnd type="none" w="sm" len="sm"/>
                    </a:lnL>
                    <a:lnR w="12700" cap="flat" cmpd="sng">
                      <a:solidFill>
                        <a:srgbClr val="DDDDDD"/>
                      </a:solidFill>
                      <a:prstDash val="solid"/>
                      <a:round/>
                      <a:headEnd type="none" w="sm" len="sm"/>
                      <a:tailEnd type="none" w="sm" len="sm"/>
                    </a:lnR>
                    <a:lnT w="12700" cap="flat" cmpd="sng">
                      <a:solidFill>
                        <a:srgbClr val="DDDDDD"/>
                      </a:solidFill>
                      <a:prstDash val="solid"/>
                      <a:round/>
                      <a:headEnd type="none" w="sm" len="sm"/>
                      <a:tailEnd type="none" w="sm" len="sm"/>
                    </a:lnT>
                    <a:lnB w="12700" cap="flat" cmpd="sng">
                      <a:solidFill>
                        <a:srgbClr val="DDDDDD"/>
                      </a:solidFill>
                      <a:prstDash val="solid"/>
                      <a:round/>
                      <a:headEnd type="none" w="sm" len="sm"/>
                      <a:tailEnd type="none" w="sm" len="sm"/>
                    </a:lnB>
                    <a:solidFill>
                      <a:srgbClr val="DDEAF6"/>
                    </a:solidFill>
                  </a:tcPr>
                </a:tc>
                <a:tc>
                  <a:txBody>
                    <a:bodyPr/>
                    <a:lstStyle/>
                    <a:p>
                      <a:pPr marL="0" marR="0" lvl="0" indent="0" algn="l" rtl="0">
                        <a:spcBef>
                          <a:spcPts val="0"/>
                        </a:spcBef>
                        <a:spcAft>
                          <a:spcPts val="0"/>
                        </a:spcAft>
                        <a:buNone/>
                      </a:pPr>
                      <a:r>
                        <a:rPr lang="nl-NL" sz="1800" b="0" i="0" u="none" strike="noStrike">
                          <a:solidFill>
                            <a:srgbClr val="000000"/>
                          </a:solidFill>
                          <a:latin typeface="Calibri"/>
                          <a:ea typeface="Calibri"/>
                          <a:cs typeface="Calibri"/>
                          <a:sym typeface="Calibri"/>
                        </a:rPr>
                        <a:t>min()</a:t>
                      </a:r>
                      <a:endParaRPr/>
                    </a:p>
                  </a:txBody>
                  <a:tcPr marL="108000" marR="36000" marT="36000" marB="36000" anchor="b">
                    <a:lnL w="12700" cap="flat" cmpd="sng">
                      <a:solidFill>
                        <a:srgbClr val="DDDDDD"/>
                      </a:solidFill>
                      <a:prstDash val="solid"/>
                      <a:round/>
                      <a:headEnd type="none" w="sm" len="sm"/>
                      <a:tailEnd type="none" w="sm" len="sm"/>
                    </a:lnL>
                    <a:lnR w="12700" cap="flat" cmpd="sng">
                      <a:solidFill>
                        <a:srgbClr val="DDDDDD"/>
                      </a:solidFill>
                      <a:prstDash val="solid"/>
                      <a:round/>
                      <a:headEnd type="none" w="sm" len="sm"/>
                      <a:tailEnd type="none" w="sm" len="sm"/>
                    </a:lnR>
                    <a:lnT w="12700" cap="flat" cmpd="sng">
                      <a:solidFill>
                        <a:srgbClr val="DDDDDD"/>
                      </a:solidFill>
                      <a:prstDash val="solid"/>
                      <a:round/>
                      <a:headEnd type="none" w="sm" len="sm"/>
                      <a:tailEnd type="none" w="sm" len="sm"/>
                    </a:lnT>
                    <a:lnB w="12700" cap="flat" cmpd="sng">
                      <a:solidFill>
                        <a:srgbClr val="DDDDDD"/>
                      </a:solidFill>
                      <a:prstDash val="solid"/>
                      <a:round/>
                      <a:headEnd type="none" w="sm" len="sm"/>
                      <a:tailEnd type="none" w="sm" len="sm"/>
                    </a:lnB>
                    <a:solidFill>
                      <a:srgbClr val="DDEAF6"/>
                    </a:solidFill>
                  </a:tcPr>
                </a:tc>
                <a:tc>
                  <a:txBody>
                    <a:bodyPr/>
                    <a:lstStyle/>
                    <a:p>
                      <a:pPr marL="0" marR="0" lvl="0" indent="0" algn="l" rtl="0">
                        <a:spcBef>
                          <a:spcPts val="0"/>
                        </a:spcBef>
                        <a:spcAft>
                          <a:spcPts val="0"/>
                        </a:spcAft>
                        <a:buNone/>
                      </a:pPr>
                      <a:r>
                        <a:rPr lang="nl-NL" sz="1800" b="0" i="0" u="none" strike="noStrike">
                          <a:solidFill>
                            <a:srgbClr val="000000"/>
                          </a:solidFill>
                          <a:latin typeface="Calibri"/>
                          <a:ea typeface="Calibri"/>
                          <a:cs typeface="Calibri"/>
                          <a:sym typeface="Calibri"/>
                        </a:rPr>
                        <a:t>setattr()</a:t>
                      </a:r>
                      <a:endParaRPr/>
                    </a:p>
                  </a:txBody>
                  <a:tcPr marL="108000" marR="36000" marT="36000" marB="36000" anchor="b">
                    <a:lnL w="12700" cap="flat" cmpd="sng">
                      <a:solidFill>
                        <a:srgbClr val="DDDDDD"/>
                      </a:solidFill>
                      <a:prstDash val="solid"/>
                      <a:round/>
                      <a:headEnd type="none" w="sm" len="sm"/>
                      <a:tailEnd type="none" w="sm" len="sm"/>
                    </a:lnL>
                    <a:lnR w="12700" cap="flat" cmpd="sng">
                      <a:solidFill>
                        <a:srgbClr val="DDDDDD"/>
                      </a:solidFill>
                      <a:prstDash val="solid"/>
                      <a:round/>
                      <a:headEnd type="none" w="sm" len="sm"/>
                      <a:tailEnd type="none" w="sm" len="sm"/>
                    </a:lnR>
                    <a:lnT w="12700" cap="flat" cmpd="sng">
                      <a:solidFill>
                        <a:srgbClr val="DDDDDD"/>
                      </a:solidFill>
                      <a:prstDash val="solid"/>
                      <a:round/>
                      <a:headEnd type="none" w="sm" len="sm"/>
                      <a:tailEnd type="none" w="sm" len="sm"/>
                    </a:lnT>
                    <a:lnB w="12700" cap="flat" cmpd="sng">
                      <a:solidFill>
                        <a:srgbClr val="DDDDDD"/>
                      </a:solidFill>
                      <a:prstDash val="solid"/>
                      <a:round/>
                      <a:headEnd type="none" w="sm" len="sm"/>
                      <a:tailEnd type="none" w="sm" len="sm"/>
                    </a:lnB>
                    <a:solidFill>
                      <a:srgbClr val="DDEAF6"/>
                    </a:solidFill>
                  </a:tcPr>
                </a:tc>
                <a:extLst>
                  <a:ext uri="{0D108BD9-81ED-4DB2-BD59-A6C34878D82A}">
                    <a16:rowId xmlns:a16="http://schemas.microsoft.com/office/drawing/2014/main" val="10000"/>
                  </a:ext>
                </a:extLst>
              </a:tr>
              <a:tr h="368325">
                <a:tc>
                  <a:txBody>
                    <a:bodyPr/>
                    <a:lstStyle/>
                    <a:p>
                      <a:pPr marL="0" marR="0" lvl="0" indent="0" algn="l" rtl="0">
                        <a:spcBef>
                          <a:spcPts val="0"/>
                        </a:spcBef>
                        <a:spcAft>
                          <a:spcPts val="0"/>
                        </a:spcAft>
                        <a:buNone/>
                      </a:pPr>
                      <a:r>
                        <a:rPr lang="nl-NL" sz="1800" b="0" i="0" u="none" strike="noStrike">
                          <a:solidFill>
                            <a:srgbClr val="000000"/>
                          </a:solidFill>
                          <a:latin typeface="Calibri"/>
                          <a:ea typeface="Calibri"/>
                          <a:cs typeface="Calibri"/>
                          <a:sym typeface="Calibri"/>
                        </a:rPr>
                        <a:t>all()</a:t>
                      </a:r>
                      <a:endParaRPr/>
                    </a:p>
                  </a:txBody>
                  <a:tcPr marL="108000" marR="36000" marT="36000" marB="36000" anchor="b">
                    <a:lnL w="12700" cap="flat" cmpd="sng">
                      <a:solidFill>
                        <a:srgbClr val="DDDDDD"/>
                      </a:solidFill>
                      <a:prstDash val="solid"/>
                      <a:round/>
                      <a:headEnd type="none" w="sm" len="sm"/>
                      <a:tailEnd type="none" w="sm" len="sm"/>
                    </a:lnL>
                    <a:lnR w="12700" cap="flat" cmpd="sng">
                      <a:solidFill>
                        <a:srgbClr val="DDDDDD"/>
                      </a:solidFill>
                      <a:prstDash val="solid"/>
                      <a:round/>
                      <a:headEnd type="none" w="sm" len="sm"/>
                      <a:tailEnd type="none" w="sm" len="sm"/>
                    </a:lnR>
                    <a:lnT w="12700" cap="flat" cmpd="sng">
                      <a:solidFill>
                        <a:srgbClr val="DDDDDD"/>
                      </a:solidFill>
                      <a:prstDash val="solid"/>
                      <a:round/>
                      <a:headEnd type="none" w="sm" len="sm"/>
                      <a:tailEnd type="none" w="sm" len="sm"/>
                    </a:lnT>
                    <a:lnB w="12700" cap="flat" cmpd="sng">
                      <a:solidFill>
                        <a:srgbClr val="DDDDDD"/>
                      </a:solidFill>
                      <a:prstDash val="solid"/>
                      <a:round/>
                      <a:headEnd type="none" w="sm" len="sm"/>
                      <a:tailEnd type="none" w="sm" len="sm"/>
                    </a:lnB>
                    <a:solidFill>
                      <a:srgbClr val="DDEAF6"/>
                    </a:solidFill>
                  </a:tcPr>
                </a:tc>
                <a:tc>
                  <a:txBody>
                    <a:bodyPr/>
                    <a:lstStyle/>
                    <a:p>
                      <a:pPr marL="0" marR="0" lvl="0" indent="0" algn="l" rtl="0">
                        <a:spcBef>
                          <a:spcPts val="0"/>
                        </a:spcBef>
                        <a:spcAft>
                          <a:spcPts val="0"/>
                        </a:spcAft>
                        <a:buNone/>
                      </a:pPr>
                      <a:r>
                        <a:rPr lang="nl-NL" sz="1800" b="0" i="0" u="none" strike="noStrike">
                          <a:solidFill>
                            <a:srgbClr val="000000"/>
                          </a:solidFill>
                          <a:latin typeface="Calibri"/>
                          <a:ea typeface="Calibri"/>
                          <a:cs typeface="Calibri"/>
                          <a:sym typeface="Calibri"/>
                        </a:rPr>
                        <a:t>dir()</a:t>
                      </a:r>
                      <a:endParaRPr/>
                    </a:p>
                  </a:txBody>
                  <a:tcPr marL="108000" marR="36000" marT="36000" marB="36000" anchor="b">
                    <a:lnL w="12700" cap="flat" cmpd="sng">
                      <a:solidFill>
                        <a:srgbClr val="DDDDDD"/>
                      </a:solidFill>
                      <a:prstDash val="solid"/>
                      <a:round/>
                      <a:headEnd type="none" w="sm" len="sm"/>
                      <a:tailEnd type="none" w="sm" len="sm"/>
                    </a:lnL>
                    <a:lnR w="12700" cap="flat" cmpd="sng">
                      <a:solidFill>
                        <a:srgbClr val="DDDDDD"/>
                      </a:solidFill>
                      <a:prstDash val="solid"/>
                      <a:round/>
                      <a:headEnd type="none" w="sm" len="sm"/>
                      <a:tailEnd type="none" w="sm" len="sm"/>
                    </a:lnR>
                    <a:lnT w="12700" cap="flat" cmpd="sng">
                      <a:solidFill>
                        <a:srgbClr val="DDDDDD"/>
                      </a:solidFill>
                      <a:prstDash val="solid"/>
                      <a:round/>
                      <a:headEnd type="none" w="sm" len="sm"/>
                      <a:tailEnd type="none" w="sm" len="sm"/>
                    </a:lnT>
                    <a:lnB w="12700" cap="flat" cmpd="sng">
                      <a:solidFill>
                        <a:srgbClr val="DDDDDD"/>
                      </a:solidFill>
                      <a:prstDash val="solid"/>
                      <a:round/>
                      <a:headEnd type="none" w="sm" len="sm"/>
                      <a:tailEnd type="none" w="sm" len="sm"/>
                    </a:lnB>
                    <a:solidFill>
                      <a:srgbClr val="DDEAF6"/>
                    </a:solidFill>
                  </a:tcPr>
                </a:tc>
                <a:tc>
                  <a:txBody>
                    <a:bodyPr/>
                    <a:lstStyle/>
                    <a:p>
                      <a:pPr marL="0" marR="0" lvl="0" indent="0" algn="l" rtl="0">
                        <a:spcBef>
                          <a:spcPts val="0"/>
                        </a:spcBef>
                        <a:spcAft>
                          <a:spcPts val="0"/>
                        </a:spcAft>
                        <a:buNone/>
                      </a:pPr>
                      <a:r>
                        <a:rPr lang="nl-NL" sz="1800" b="0" i="0" u="none" strike="noStrike">
                          <a:solidFill>
                            <a:srgbClr val="000000"/>
                          </a:solidFill>
                          <a:latin typeface="Calibri"/>
                          <a:ea typeface="Calibri"/>
                          <a:cs typeface="Calibri"/>
                          <a:sym typeface="Calibri"/>
                        </a:rPr>
                        <a:t>hex()</a:t>
                      </a:r>
                      <a:endParaRPr/>
                    </a:p>
                  </a:txBody>
                  <a:tcPr marL="108000" marR="36000" marT="36000" marB="36000" anchor="b">
                    <a:lnL w="12700" cap="flat" cmpd="sng">
                      <a:solidFill>
                        <a:srgbClr val="DDDDDD"/>
                      </a:solidFill>
                      <a:prstDash val="solid"/>
                      <a:round/>
                      <a:headEnd type="none" w="sm" len="sm"/>
                      <a:tailEnd type="none" w="sm" len="sm"/>
                    </a:lnL>
                    <a:lnR w="12700" cap="flat" cmpd="sng">
                      <a:solidFill>
                        <a:srgbClr val="DDDDDD"/>
                      </a:solidFill>
                      <a:prstDash val="solid"/>
                      <a:round/>
                      <a:headEnd type="none" w="sm" len="sm"/>
                      <a:tailEnd type="none" w="sm" len="sm"/>
                    </a:lnR>
                    <a:lnT w="12700" cap="flat" cmpd="sng">
                      <a:solidFill>
                        <a:srgbClr val="DDDDDD"/>
                      </a:solidFill>
                      <a:prstDash val="solid"/>
                      <a:round/>
                      <a:headEnd type="none" w="sm" len="sm"/>
                      <a:tailEnd type="none" w="sm" len="sm"/>
                    </a:lnT>
                    <a:lnB w="12700" cap="flat" cmpd="sng">
                      <a:solidFill>
                        <a:srgbClr val="DDDDDD"/>
                      </a:solidFill>
                      <a:prstDash val="solid"/>
                      <a:round/>
                      <a:headEnd type="none" w="sm" len="sm"/>
                      <a:tailEnd type="none" w="sm" len="sm"/>
                    </a:lnB>
                    <a:solidFill>
                      <a:srgbClr val="DDEAF6"/>
                    </a:solidFill>
                  </a:tcPr>
                </a:tc>
                <a:tc>
                  <a:txBody>
                    <a:bodyPr/>
                    <a:lstStyle/>
                    <a:p>
                      <a:pPr marL="0" marR="0" lvl="0" indent="0" algn="l" rtl="0">
                        <a:spcBef>
                          <a:spcPts val="0"/>
                        </a:spcBef>
                        <a:spcAft>
                          <a:spcPts val="0"/>
                        </a:spcAft>
                        <a:buNone/>
                      </a:pPr>
                      <a:r>
                        <a:rPr lang="nl-NL" sz="1800" b="0" i="0" u="none" strike="noStrike">
                          <a:solidFill>
                            <a:srgbClr val="000000"/>
                          </a:solidFill>
                          <a:latin typeface="Calibri"/>
                          <a:ea typeface="Calibri"/>
                          <a:cs typeface="Calibri"/>
                          <a:sym typeface="Calibri"/>
                        </a:rPr>
                        <a:t>next()</a:t>
                      </a:r>
                      <a:endParaRPr/>
                    </a:p>
                  </a:txBody>
                  <a:tcPr marL="108000" marR="36000" marT="36000" marB="36000" anchor="b">
                    <a:lnL w="12700" cap="flat" cmpd="sng">
                      <a:solidFill>
                        <a:srgbClr val="DDDDDD"/>
                      </a:solidFill>
                      <a:prstDash val="solid"/>
                      <a:round/>
                      <a:headEnd type="none" w="sm" len="sm"/>
                      <a:tailEnd type="none" w="sm" len="sm"/>
                    </a:lnL>
                    <a:lnR w="12700" cap="flat" cmpd="sng">
                      <a:solidFill>
                        <a:srgbClr val="DDDDDD"/>
                      </a:solidFill>
                      <a:prstDash val="solid"/>
                      <a:round/>
                      <a:headEnd type="none" w="sm" len="sm"/>
                      <a:tailEnd type="none" w="sm" len="sm"/>
                    </a:lnR>
                    <a:lnT w="12700" cap="flat" cmpd="sng">
                      <a:solidFill>
                        <a:srgbClr val="DDDDDD"/>
                      </a:solidFill>
                      <a:prstDash val="solid"/>
                      <a:round/>
                      <a:headEnd type="none" w="sm" len="sm"/>
                      <a:tailEnd type="none" w="sm" len="sm"/>
                    </a:lnT>
                    <a:lnB w="12700" cap="flat" cmpd="sng">
                      <a:solidFill>
                        <a:srgbClr val="DDDDDD"/>
                      </a:solidFill>
                      <a:prstDash val="solid"/>
                      <a:round/>
                      <a:headEnd type="none" w="sm" len="sm"/>
                      <a:tailEnd type="none" w="sm" len="sm"/>
                    </a:lnB>
                    <a:solidFill>
                      <a:srgbClr val="DDEAF6"/>
                    </a:solidFill>
                  </a:tcPr>
                </a:tc>
                <a:tc>
                  <a:txBody>
                    <a:bodyPr/>
                    <a:lstStyle/>
                    <a:p>
                      <a:pPr marL="0" marR="0" lvl="0" indent="0" algn="l" rtl="0">
                        <a:spcBef>
                          <a:spcPts val="0"/>
                        </a:spcBef>
                        <a:spcAft>
                          <a:spcPts val="0"/>
                        </a:spcAft>
                        <a:buNone/>
                      </a:pPr>
                      <a:r>
                        <a:rPr lang="nl-NL" sz="1800" b="0" i="0" u="none" strike="noStrike">
                          <a:solidFill>
                            <a:srgbClr val="000000"/>
                          </a:solidFill>
                          <a:latin typeface="Calibri"/>
                          <a:ea typeface="Calibri"/>
                          <a:cs typeface="Calibri"/>
                          <a:sym typeface="Calibri"/>
                        </a:rPr>
                        <a:t>slice()</a:t>
                      </a:r>
                      <a:endParaRPr/>
                    </a:p>
                  </a:txBody>
                  <a:tcPr marL="108000" marR="36000" marT="36000" marB="36000" anchor="b">
                    <a:lnL w="12700" cap="flat" cmpd="sng">
                      <a:solidFill>
                        <a:srgbClr val="DDDDDD"/>
                      </a:solidFill>
                      <a:prstDash val="solid"/>
                      <a:round/>
                      <a:headEnd type="none" w="sm" len="sm"/>
                      <a:tailEnd type="none" w="sm" len="sm"/>
                    </a:lnL>
                    <a:lnR w="12700" cap="flat" cmpd="sng">
                      <a:solidFill>
                        <a:srgbClr val="DDDDDD"/>
                      </a:solidFill>
                      <a:prstDash val="solid"/>
                      <a:round/>
                      <a:headEnd type="none" w="sm" len="sm"/>
                      <a:tailEnd type="none" w="sm" len="sm"/>
                    </a:lnR>
                    <a:lnT w="12700" cap="flat" cmpd="sng">
                      <a:solidFill>
                        <a:srgbClr val="DDDDDD"/>
                      </a:solidFill>
                      <a:prstDash val="solid"/>
                      <a:round/>
                      <a:headEnd type="none" w="sm" len="sm"/>
                      <a:tailEnd type="none" w="sm" len="sm"/>
                    </a:lnT>
                    <a:lnB w="12700" cap="flat" cmpd="sng">
                      <a:solidFill>
                        <a:srgbClr val="DDDDDD"/>
                      </a:solidFill>
                      <a:prstDash val="solid"/>
                      <a:round/>
                      <a:headEnd type="none" w="sm" len="sm"/>
                      <a:tailEnd type="none" w="sm" len="sm"/>
                    </a:lnB>
                    <a:solidFill>
                      <a:srgbClr val="DDEAF6"/>
                    </a:solidFill>
                  </a:tcPr>
                </a:tc>
                <a:extLst>
                  <a:ext uri="{0D108BD9-81ED-4DB2-BD59-A6C34878D82A}">
                    <a16:rowId xmlns:a16="http://schemas.microsoft.com/office/drawing/2014/main" val="10001"/>
                  </a:ext>
                </a:extLst>
              </a:tr>
              <a:tr h="368325">
                <a:tc>
                  <a:txBody>
                    <a:bodyPr/>
                    <a:lstStyle/>
                    <a:p>
                      <a:pPr marL="0" marR="0" lvl="0" indent="0" algn="l" rtl="0">
                        <a:spcBef>
                          <a:spcPts val="0"/>
                        </a:spcBef>
                        <a:spcAft>
                          <a:spcPts val="0"/>
                        </a:spcAft>
                        <a:buNone/>
                      </a:pPr>
                      <a:r>
                        <a:rPr lang="nl-NL" sz="1800" b="0" i="0" u="none" strike="noStrike">
                          <a:solidFill>
                            <a:srgbClr val="000000"/>
                          </a:solidFill>
                          <a:latin typeface="Calibri"/>
                          <a:ea typeface="Calibri"/>
                          <a:cs typeface="Calibri"/>
                          <a:sym typeface="Calibri"/>
                        </a:rPr>
                        <a:t>any()</a:t>
                      </a:r>
                      <a:endParaRPr/>
                    </a:p>
                  </a:txBody>
                  <a:tcPr marL="108000" marR="36000" marT="36000" marB="36000" anchor="b">
                    <a:lnL w="12700" cap="flat" cmpd="sng">
                      <a:solidFill>
                        <a:srgbClr val="DDDDDD"/>
                      </a:solidFill>
                      <a:prstDash val="solid"/>
                      <a:round/>
                      <a:headEnd type="none" w="sm" len="sm"/>
                      <a:tailEnd type="none" w="sm" len="sm"/>
                    </a:lnL>
                    <a:lnR w="12700" cap="flat" cmpd="sng">
                      <a:solidFill>
                        <a:srgbClr val="DDDDDD"/>
                      </a:solidFill>
                      <a:prstDash val="solid"/>
                      <a:round/>
                      <a:headEnd type="none" w="sm" len="sm"/>
                      <a:tailEnd type="none" w="sm" len="sm"/>
                    </a:lnR>
                    <a:lnT w="12700" cap="flat" cmpd="sng">
                      <a:solidFill>
                        <a:srgbClr val="DDDDDD"/>
                      </a:solidFill>
                      <a:prstDash val="solid"/>
                      <a:round/>
                      <a:headEnd type="none" w="sm" len="sm"/>
                      <a:tailEnd type="none" w="sm" len="sm"/>
                    </a:lnT>
                    <a:lnB w="12700" cap="flat" cmpd="sng">
                      <a:solidFill>
                        <a:srgbClr val="DDDDDD"/>
                      </a:solidFill>
                      <a:prstDash val="solid"/>
                      <a:round/>
                      <a:headEnd type="none" w="sm" len="sm"/>
                      <a:tailEnd type="none" w="sm" len="sm"/>
                    </a:lnB>
                    <a:solidFill>
                      <a:srgbClr val="DDEAF6"/>
                    </a:solidFill>
                  </a:tcPr>
                </a:tc>
                <a:tc>
                  <a:txBody>
                    <a:bodyPr/>
                    <a:lstStyle/>
                    <a:p>
                      <a:pPr marL="0" marR="0" lvl="0" indent="0" algn="l" rtl="0">
                        <a:spcBef>
                          <a:spcPts val="0"/>
                        </a:spcBef>
                        <a:spcAft>
                          <a:spcPts val="0"/>
                        </a:spcAft>
                        <a:buNone/>
                      </a:pPr>
                      <a:r>
                        <a:rPr lang="nl-NL" sz="1800" b="0" i="0" u="none" strike="noStrike">
                          <a:solidFill>
                            <a:srgbClr val="000000"/>
                          </a:solidFill>
                          <a:latin typeface="Calibri"/>
                          <a:ea typeface="Calibri"/>
                          <a:cs typeface="Calibri"/>
                          <a:sym typeface="Calibri"/>
                        </a:rPr>
                        <a:t>divmod()</a:t>
                      </a:r>
                      <a:endParaRPr/>
                    </a:p>
                  </a:txBody>
                  <a:tcPr marL="108000" marR="36000" marT="36000" marB="36000" anchor="b">
                    <a:lnL w="12700" cap="flat" cmpd="sng">
                      <a:solidFill>
                        <a:srgbClr val="DDDDDD"/>
                      </a:solidFill>
                      <a:prstDash val="solid"/>
                      <a:round/>
                      <a:headEnd type="none" w="sm" len="sm"/>
                      <a:tailEnd type="none" w="sm" len="sm"/>
                    </a:lnL>
                    <a:lnR w="12700" cap="flat" cmpd="sng">
                      <a:solidFill>
                        <a:srgbClr val="DDDDDD"/>
                      </a:solidFill>
                      <a:prstDash val="solid"/>
                      <a:round/>
                      <a:headEnd type="none" w="sm" len="sm"/>
                      <a:tailEnd type="none" w="sm" len="sm"/>
                    </a:lnR>
                    <a:lnT w="12700" cap="flat" cmpd="sng">
                      <a:solidFill>
                        <a:srgbClr val="DDDDDD"/>
                      </a:solidFill>
                      <a:prstDash val="solid"/>
                      <a:round/>
                      <a:headEnd type="none" w="sm" len="sm"/>
                      <a:tailEnd type="none" w="sm" len="sm"/>
                    </a:lnT>
                    <a:lnB w="12700" cap="flat" cmpd="sng">
                      <a:solidFill>
                        <a:srgbClr val="DDDDDD"/>
                      </a:solidFill>
                      <a:prstDash val="solid"/>
                      <a:round/>
                      <a:headEnd type="none" w="sm" len="sm"/>
                      <a:tailEnd type="none" w="sm" len="sm"/>
                    </a:lnB>
                    <a:solidFill>
                      <a:srgbClr val="DDEAF6"/>
                    </a:solidFill>
                  </a:tcPr>
                </a:tc>
                <a:tc>
                  <a:txBody>
                    <a:bodyPr/>
                    <a:lstStyle/>
                    <a:p>
                      <a:pPr marL="0" marR="0" lvl="0" indent="0" algn="l" rtl="0">
                        <a:spcBef>
                          <a:spcPts val="0"/>
                        </a:spcBef>
                        <a:spcAft>
                          <a:spcPts val="0"/>
                        </a:spcAft>
                        <a:buNone/>
                      </a:pPr>
                      <a:r>
                        <a:rPr lang="nl-NL" sz="1800" b="0" i="0" u="none" strike="noStrike">
                          <a:solidFill>
                            <a:srgbClr val="000000"/>
                          </a:solidFill>
                          <a:latin typeface="Calibri"/>
                          <a:ea typeface="Calibri"/>
                          <a:cs typeface="Calibri"/>
                          <a:sym typeface="Calibri"/>
                        </a:rPr>
                        <a:t>id()</a:t>
                      </a:r>
                      <a:endParaRPr/>
                    </a:p>
                  </a:txBody>
                  <a:tcPr marL="108000" marR="36000" marT="36000" marB="36000" anchor="b">
                    <a:lnL w="12700" cap="flat" cmpd="sng">
                      <a:solidFill>
                        <a:srgbClr val="DDDDDD"/>
                      </a:solidFill>
                      <a:prstDash val="solid"/>
                      <a:round/>
                      <a:headEnd type="none" w="sm" len="sm"/>
                      <a:tailEnd type="none" w="sm" len="sm"/>
                    </a:lnL>
                    <a:lnR w="12700" cap="flat" cmpd="sng">
                      <a:solidFill>
                        <a:srgbClr val="DDDDDD"/>
                      </a:solidFill>
                      <a:prstDash val="solid"/>
                      <a:round/>
                      <a:headEnd type="none" w="sm" len="sm"/>
                      <a:tailEnd type="none" w="sm" len="sm"/>
                    </a:lnR>
                    <a:lnT w="12700" cap="flat" cmpd="sng">
                      <a:solidFill>
                        <a:srgbClr val="DDDDDD"/>
                      </a:solidFill>
                      <a:prstDash val="solid"/>
                      <a:round/>
                      <a:headEnd type="none" w="sm" len="sm"/>
                      <a:tailEnd type="none" w="sm" len="sm"/>
                    </a:lnT>
                    <a:lnB w="12700" cap="flat" cmpd="sng">
                      <a:solidFill>
                        <a:srgbClr val="DDDDDD"/>
                      </a:solidFill>
                      <a:prstDash val="solid"/>
                      <a:round/>
                      <a:headEnd type="none" w="sm" len="sm"/>
                      <a:tailEnd type="none" w="sm" len="sm"/>
                    </a:lnB>
                    <a:solidFill>
                      <a:srgbClr val="DDEAF6"/>
                    </a:solidFill>
                  </a:tcPr>
                </a:tc>
                <a:tc>
                  <a:txBody>
                    <a:bodyPr/>
                    <a:lstStyle/>
                    <a:p>
                      <a:pPr marL="0" marR="0" lvl="0" indent="0" algn="l" rtl="0">
                        <a:spcBef>
                          <a:spcPts val="0"/>
                        </a:spcBef>
                        <a:spcAft>
                          <a:spcPts val="0"/>
                        </a:spcAft>
                        <a:buNone/>
                      </a:pPr>
                      <a:r>
                        <a:rPr lang="nl-NL" sz="1800" b="0" i="0" u="none" strike="noStrike">
                          <a:solidFill>
                            <a:srgbClr val="000000"/>
                          </a:solidFill>
                          <a:latin typeface="Calibri"/>
                          <a:ea typeface="Calibri"/>
                          <a:cs typeface="Calibri"/>
                          <a:sym typeface="Calibri"/>
                        </a:rPr>
                        <a:t>object()</a:t>
                      </a:r>
                      <a:endParaRPr/>
                    </a:p>
                  </a:txBody>
                  <a:tcPr marL="108000" marR="36000" marT="36000" marB="36000" anchor="b">
                    <a:lnL w="12700" cap="flat" cmpd="sng">
                      <a:solidFill>
                        <a:srgbClr val="DDDDDD"/>
                      </a:solidFill>
                      <a:prstDash val="solid"/>
                      <a:round/>
                      <a:headEnd type="none" w="sm" len="sm"/>
                      <a:tailEnd type="none" w="sm" len="sm"/>
                    </a:lnL>
                    <a:lnR w="12700" cap="flat" cmpd="sng">
                      <a:solidFill>
                        <a:srgbClr val="DDDDDD"/>
                      </a:solidFill>
                      <a:prstDash val="solid"/>
                      <a:round/>
                      <a:headEnd type="none" w="sm" len="sm"/>
                      <a:tailEnd type="none" w="sm" len="sm"/>
                    </a:lnR>
                    <a:lnT w="12700" cap="flat" cmpd="sng">
                      <a:solidFill>
                        <a:srgbClr val="DDDDDD"/>
                      </a:solidFill>
                      <a:prstDash val="solid"/>
                      <a:round/>
                      <a:headEnd type="none" w="sm" len="sm"/>
                      <a:tailEnd type="none" w="sm" len="sm"/>
                    </a:lnT>
                    <a:lnB w="12700" cap="flat" cmpd="sng">
                      <a:solidFill>
                        <a:srgbClr val="DDDDDD"/>
                      </a:solidFill>
                      <a:prstDash val="solid"/>
                      <a:round/>
                      <a:headEnd type="none" w="sm" len="sm"/>
                      <a:tailEnd type="none" w="sm" len="sm"/>
                    </a:lnB>
                    <a:solidFill>
                      <a:srgbClr val="DDEAF6"/>
                    </a:solidFill>
                  </a:tcPr>
                </a:tc>
                <a:tc>
                  <a:txBody>
                    <a:bodyPr/>
                    <a:lstStyle/>
                    <a:p>
                      <a:pPr marL="0" marR="0" lvl="0" indent="0" algn="l" rtl="0">
                        <a:spcBef>
                          <a:spcPts val="0"/>
                        </a:spcBef>
                        <a:spcAft>
                          <a:spcPts val="0"/>
                        </a:spcAft>
                        <a:buNone/>
                      </a:pPr>
                      <a:r>
                        <a:rPr lang="nl-NL" sz="1800" b="0" i="0" u="none" strike="noStrike">
                          <a:solidFill>
                            <a:srgbClr val="000000"/>
                          </a:solidFill>
                          <a:latin typeface="Calibri"/>
                          <a:ea typeface="Calibri"/>
                          <a:cs typeface="Calibri"/>
                          <a:sym typeface="Calibri"/>
                        </a:rPr>
                        <a:t>sorted()</a:t>
                      </a:r>
                      <a:endParaRPr/>
                    </a:p>
                  </a:txBody>
                  <a:tcPr marL="108000" marR="36000" marT="36000" marB="36000" anchor="b">
                    <a:lnL w="12700" cap="flat" cmpd="sng">
                      <a:solidFill>
                        <a:srgbClr val="DDDDDD"/>
                      </a:solidFill>
                      <a:prstDash val="solid"/>
                      <a:round/>
                      <a:headEnd type="none" w="sm" len="sm"/>
                      <a:tailEnd type="none" w="sm" len="sm"/>
                    </a:lnL>
                    <a:lnR w="12700" cap="flat" cmpd="sng">
                      <a:solidFill>
                        <a:srgbClr val="DDDDDD"/>
                      </a:solidFill>
                      <a:prstDash val="solid"/>
                      <a:round/>
                      <a:headEnd type="none" w="sm" len="sm"/>
                      <a:tailEnd type="none" w="sm" len="sm"/>
                    </a:lnR>
                    <a:lnT w="12700" cap="flat" cmpd="sng">
                      <a:solidFill>
                        <a:srgbClr val="DDDDDD"/>
                      </a:solidFill>
                      <a:prstDash val="solid"/>
                      <a:round/>
                      <a:headEnd type="none" w="sm" len="sm"/>
                      <a:tailEnd type="none" w="sm" len="sm"/>
                    </a:lnT>
                    <a:lnB w="12700" cap="flat" cmpd="sng">
                      <a:solidFill>
                        <a:srgbClr val="DDDDDD"/>
                      </a:solidFill>
                      <a:prstDash val="solid"/>
                      <a:round/>
                      <a:headEnd type="none" w="sm" len="sm"/>
                      <a:tailEnd type="none" w="sm" len="sm"/>
                    </a:lnB>
                    <a:solidFill>
                      <a:srgbClr val="DDEAF6"/>
                    </a:solidFill>
                  </a:tcPr>
                </a:tc>
                <a:extLst>
                  <a:ext uri="{0D108BD9-81ED-4DB2-BD59-A6C34878D82A}">
                    <a16:rowId xmlns:a16="http://schemas.microsoft.com/office/drawing/2014/main" val="10002"/>
                  </a:ext>
                </a:extLst>
              </a:tr>
              <a:tr h="368325">
                <a:tc>
                  <a:txBody>
                    <a:bodyPr/>
                    <a:lstStyle/>
                    <a:p>
                      <a:pPr marL="0" marR="0" lvl="0" indent="0" algn="l" rtl="0">
                        <a:spcBef>
                          <a:spcPts val="0"/>
                        </a:spcBef>
                        <a:spcAft>
                          <a:spcPts val="0"/>
                        </a:spcAft>
                        <a:buNone/>
                      </a:pPr>
                      <a:r>
                        <a:rPr lang="nl-NL" sz="1800" b="0" i="0" u="none" strike="noStrike">
                          <a:solidFill>
                            <a:srgbClr val="000000"/>
                          </a:solidFill>
                          <a:latin typeface="Calibri"/>
                          <a:ea typeface="Calibri"/>
                          <a:cs typeface="Calibri"/>
                          <a:sym typeface="Calibri"/>
                        </a:rPr>
                        <a:t>ascii()</a:t>
                      </a:r>
                      <a:endParaRPr/>
                    </a:p>
                  </a:txBody>
                  <a:tcPr marL="108000" marR="36000" marT="36000" marB="36000" anchor="b">
                    <a:lnL w="12700" cap="flat" cmpd="sng">
                      <a:solidFill>
                        <a:srgbClr val="DDDDDD"/>
                      </a:solidFill>
                      <a:prstDash val="solid"/>
                      <a:round/>
                      <a:headEnd type="none" w="sm" len="sm"/>
                      <a:tailEnd type="none" w="sm" len="sm"/>
                    </a:lnL>
                    <a:lnR w="12700" cap="flat" cmpd="sng">
                      <a:solidFill>
                        <a:srgbClr val="DDDDDD"/>
                      </a:solidFill>
                      <a:prstDash val="solid"/>
                      <a:round/>
                      <a:headEnd type="none" w="sm" len="sm"/>
                      <a:tailEnd type="none" w="sm" len="sm"/>
                    </a:lnR>
                    <a:lnT w="12700" cap="flat" cmpd="sng">
                      <a:solidFill>
                        <a:srgbClr val="DDDDDD"/>
                      </a:solidFill>
                      <a:prstDash val="solid"/>
                      <a:round/>
                      <a:headEnd type="none" w="sm" len="sm"/>
                      <a:tailEnd type="none" w="sm" len="sm"/>
                    </a:lnT>
                    <a:lnB w="12700" cap="flat" cmpd="sng">
                      <a:solidFill>
                        <a:srgbClr val="DDDDDD"/>
                      </a:solidFill>
                      <a:prstDash val="solid"/>
                      <a:round/>
                      <a:headEnd type="none" w="sm" len="sm"/>
                      <a:tailEnd type="none" w="sm" len="sm"/>
                    </a:lnB>
                    <a:solidFill>
                      <a:srgbClr val="DDEAF6"/>
                    </a:solidFill>
                  </a:tcPr>
                </a:tc>
                <a:tc>
                  <a:txBody>
                    <a:bodyPr/>
                    <a:lstStyle/>
                    <a:p>
                      <a:pPr marL="0" marR="0" lvl="0" indent="0" algn="l" rtl="0">
                        <a:spcBef>
                          <a:spcPts val="0"/>
                        </a:spcBef>
                        <a:spcAft>
                          <a:spcPts val="0"/>
                        </a:spcAft>
                        <a:buNone/>
                      </a:pPr>
                      <a:r>
                        <a:rPr lang="nl-NL" sz="1800" b="0" i="0" u="none" strike="noStrike">
                          <a:solidFill>
                            <a:srgbClr val="000000"/>
                          </a:solidFill>
                          <a:latin typeface="Calibri"/>
                          <a:ea typeface="Calibri"/>
                          <a:cs typeface="Calibri"/>
                          <a:sym typeface="Calibri"/>
                        </a:rPr>
                        <a:t>enumerate()</a:t>
                      </a:r>
                      <a:endParaRPr/>
                    </a:p>
                  </a:txBody>
                  <a:tcPr marL="108000" marR="36000" marT="36000" marB="36000" anchor="b">
                    <a:lnL w="12700" cap="flat" cmpd="sng">
                      <a:solidFill>
                        <a:srgbClr val="DDDDDD"/>
                      </a:solidFill>
                      <a:prstDash val="solid"/>
                      <a:round/>
                      <a:headEnd type="none" w="sm" len="sm"/>
                      <a:tailEnd type="none" w="sm" len="sm"/>
                    </a:lnL>
                    <a:lnR w="12700" cap="flat" cmpd="sng">
                      <a:solidFill>
                        <a:srgbClr val="DDDDDD"/>
                      </a:solidFill>
                      <a:prstDash val="solid"/>
                      <a:round/>
                      <a:headEnd type="none" w="sm" len="sm"/>
                      <a:tailEnd type="none" w="sm" len="sm"/>
                    </a:lnR>
                    <a:lnT w="12700" cap="flat" cmpd="sng">
                      <a:solidFill>
                        <a:srgbClr val="DDDDDD"/>
                      </a:solidFill>
                      <a:prstDash val="solid"/>
                      <a:round/>
                      <a:headEnd type="none" w="sm" len="sm"/>
                      <a:tailEnd type="none" w="sm" len="sm"/>
                    </a:lnT>
                    <a:lnB w="12700" cap="flat" cmpd="sng">
                      <a:solidFill>
                        <a:srgbClr val="DDDDDD"/>
                      </a:solidFill>
                      <a:prstDash val="solid"/>
                      <a:round/>
                      <a:headEnd type="none" w="sm" len="sm"/>
                      <a:tailEnd type="none" w="sm" len="sm"/>
                    </a:lnB>
                    <a:solidFill>
                      <a:srgbClr val="DDEAF6"/>
                    </a:solidFill>
                  </a:tcPr>
                </a:tc>
                <a:tc>
                  <a:txBody>
                    <a:bodyPr/>
                    <a:lstStyle/>
                    <a:p>
                      <a:pPr marL="0" marR="0" lvl="0" indent="0" algn="l" rtl="0">
                        <a:spcBef>
                          <a:spcPts val="0"/>
                        </a:spcBef>
                        <a:spcAft>
                          <a:spcPts val="0"/>
                        </a:spcAft>
                        <a:buNone/>
                      </a:pPr>
                      <a:r>
                        <a:rPr lang="nl-NL" sz="1800" b="0" i="0" u="none" strike="noStrike">
                          <a:solidFill>
                            <a:srgbClr val="000000"/>
                          </a:solidFill>
                          <a:latin typeface="Calibri"/>
                          <a:ea typeface="Calibri"/>
                          <a:cs typeface="Calibri"/>
                          <a:sym typeface="Calibri"/>
                        </a:rPr>
                        <a:t>input()</a:t>
                      </a:r>
                      <a:endParaRPr/>
                    </a:p>
                  </a:txBody>
                  <a:tcPr marL="108000" marR="36000" marT="36000" marB="36000" anchor="b">
                    <a:lnL w="12700" cap="flat" cmpd="sng">
                      <a:solidFill>
                        <a:srgbClr val="DDDDDD"/>
                      </a:solidFill>
                      <a:prstDash val="solid"/>
                      <a:round/>
                      <a:headEnd type="none" w="sm" len="sm"/>
                      <a:tailEnd type="none" w="sm" len="sm"/>
                    </a:lnL>
                    <a:lnR w="12700" cap="flat" cmpd="sng">
                      <a:solidFill>
                        <a:srgbClr val="DDDDDD"/>
                      </a:solidFill>
                      <a:prstDash val="solid"/>
                      <a:round/>
                      <a:headEnd type="none" w="sm" len="sm"/>
                      <a:tailEnd type="none" w="sm" len="sm"/>
                    </a:lnR>
                    <a:lnT w="12700" cap="flat" cmpd="sng">
                      <a:solidFill>
                        <a:srgbClr val="DDDDDD"/>
                      </a:solidFill>
                      <a:prstDash val="solid"/>
                      <a:round/>
                      <a:headEnd type="none" w="sm" len="sm"/>
                      <a:tailEnd type="none" w="sm" len="sm"/>
                    </a:lnT>
                    <a:lnB w="12700" cap="flat" cmpd="sng">
                      <a:solidFill>
                        <a:srgbClr val="DDDDDD"/>
                      </a:solidFill>
                      <a:prstDash val="solid"/>
                      <a:round/>
                      <a:headEnd type="none" w="sm" len="sm"/>
                      <a:tailEnd type="none" w="sm" len="sm"/>
                    </a:lnB>
                    <a:solidFill>
                      <a:srgbClr val="DDEAF6"/>
                    </a:solidFill>
                  </a:tcPr>
                </a:tc>
                <a:tc>
                  <a:txBody>
                    <a:bodyPr/>
                    <a:lstStyle/>
                    <a:p>
                      <a:pPr marL="0" marR="0" lvl="0" indent="0" algn="l" rtl="0">
                        <a:spcBef>
                          <a:spcPts val="0"/>
                        </a:spcBef>
                        <a:spcAft>
                          <a:spcPts val="0"/>
                        </a:spcAft>
                        <a:buNone/>
                      </a:pPr>
                      <a:r>
                        <a:rPr lang="nl-NL" sz="1800" b="0" i="0" u="none" strike="noStrike">
                          <a:solidFill>
                            <a:srgbClr val="000000"/>
                          </a:solidFill>
                          <a:latin typeface="Calibri"/>
                          <a:ea typeface="Calibri"/>
                          <a:cs typeface="Calibri"/>
                          <a:sym typeface="Calibri"/>
                        </a:rPr>
                        <a:t>oct()</a:t>
                      </a:r>
                      <a:endParaRPr/>
                    </a:p>
                  </a:txBody>
                  <a:tcPr marL="108000" marR="36000" marT="36000" marB="36000" anchor="b">
                    <a:lnL w="12700" cap="flat" cmpd="sng">
                      <a:solidFill>
                        <a:srgbClr val="DDDDDD"/>
                      </a:solidFill>
                      <a:prstDash val="solid"/>
                      <a:round/>
                      <a:headEnd type="none" w="sm" len="sm"/>
                      <a:tailEnd type="none" w="sm" len="sm"/>
                    </a:lnL>
                    <a:lnR w="12700" cap="flat" cmpd="sng">
                      <a:solidFill>
                        <a:srgbClr val="DDDDDD"/>
                      </a:solidFill>
                      <a:prstDash val="solid"/>
                      <a:round/>
                      <a:headEnd type="none" w="sm" len="sm"/>
                      <a:tailEnd type="none" w="sm" len="sm"/>
                    </a:lnR>
                    <a:lnT w="12700" cap="flat" cmpd="sng">
                      <a:solidFill>
                        <a:srgbClr val="DDDDDD"/>
                      </a:solidFill>
                      <a:prstDash val="solid"/>
                      <a:round/>
                      <a:headEnd type="none" w="sm" len="sm"/>
                      <a:tailEnd type="none" w="sm" len="sm"/>
                    </a:lnT>
                    <a:lnB w="12700" cap="flat" cmpd="sng">
                      <a:solidFill>
                        <a:srgbClr val="DDDDDD"/>
                      </a:solidFill>
                      <a:prstDash val="solid"/>
                      <a:round/>
                      <a:headEnd type="none" w="sm" len="sm"/>
                      <a:tailEnd type="none" w="sm" len="sm"/>
                    </a:lnB>
                    <a:solidFill>
                      <a:srgbClr val="DDEAF6"/>
                    </a:solidFill>
                  </a:tcPr>
                </a:tc>
                <a:tc>
                  <a:txBody>
                    <a:bodyPr/>
                    <a:lstStyle/>
                    <a:p>
                      <a:pPr marL="0" marR="0" lvl="0" indent="0" algn="l" rtl="0">
                        <a:spcBef>
                          <a:spcPts val="0"/>
                        </a:spcBef>
                        <a:spcAft>
                          <a:spcPts val="0"/>
                        </a:spcAft>
                        <a:buNone/>
                      </a:pPr>
                      <a:r>
                        <a:rPr lang="nl-NL" sz="1800" b="0" i="0" u="none" strike="noStrike">
                          <a:solidFill>
                            <a:srgbClr val="000000"/>
                          </a:solidFill>
                          <a:latin typeface="Calibri"/>
                          <a:ea typeface="Calibri"/>
                          <a:cs typeface="Calibri"/>
                          <a:sym typeface="Calibri"/>
                        </a:rPr>
                        <a:t>staticmethod()</a:t>
                      </a:r>
                      <a:endParaRPr/>
                    </a:p>
                  </a:txBody>
                  <a:tcPr marL="108000" marR="36000" marT="36000" marB="36000" anchor="b">
                    <a:lnL w="12700" cap="flat" cmpd="sng">
                      <a:solidFill>
                        <a:srgbClr val="DDDDDD"/>
                      </a:solidFill>
                      <a:prstDash val="solid"/>
                      <a:round/>
                      <a:headEnd type="none" w="sm" len="sm"/>
                      <a:tailEnd type="none" w="sm" len="sm"/>
                    </a:lnL>
                    <a:lnR w="12700" cap="flat" cmpd="sng">
                      <a:solidFill>
                        <a:srgbClr val="DDDDDD"/>
                      </a:solidFill>
                      <a:prstDash val="solid"/>
                      <a:round/>
                      <a:headEnd type="none" w="sm" len="sm"/>
                      <a:tailEnd type="none" w="sm" len="sm"/>
                    </a:lnR>
                    <a:lnT w="12700" cap="flat" cmpd="sng">
                      <a:solidFill>
                        <a:srgbClr val="DDDDDD"/>
                      </a:solidFill>
                      <a:prstDash val="solid"/>
                      <a:round/>
                      <a:headEnd type="none" w="sm" len="sm"/>
                      <a:tailEnd type="none" w="sm" len="sm"/>
                    </a:lnT>
                    <a:lnB w="12700" cap="flat" cmpd="sng">
                      <a:solidFill>
                        <a:srgbClr val="DDDDDD"/>
                      </a:solidFill>
                      <a:prstDash val="solid"/>
                      <a:round/>
                      <a:headEnd type="none" w="sm" len="sm"/>
                      <a:tailEnd type="none" w="sm" len="sm"/>
                    </a:lnB>
                    <a:solidFill>
                      <a:srgbClr val="DDEAF6"/>
                    </a:solidFill>
                  </a:tcPr>
                </a:tc>
                <a:extLst>
                  <a:ext uri="{0D108BD9-81ED-4DB2-BD59-A6C34878D82A}">
                    <a16:rowId xmlns:a16="http://schemas.microsoft.com/office/drawing/2014/main" val="10003"/>
                  </a:ext>
                </a:extLst>
              </a:tr>
              <a:tr h="368325">
                <a:tc>
                  <a:txBody>
                    <a:bodyPr/>
                    <a:lstStyle/>
                    <a:p>
                      <a:pPr marL="0" marR="0" lvl="0" indent="0" algn="l" rtl="0">
                        <a:spcBef>
                          <a:spcPts val="0"/>
                        </a:spcBef>
                        <a:spcAft>
                          <a:spcPts val="0"/>
                        </a:spcAft>
                        <a:buNone/>
                      </a:pPr>
                      <a:r>
                        <a:rPr lang="nl-NL" sz="1800" b="0" i="0" u="none" strike="noStrike">
                          <a:solidFill>
                            <a:srgbClr val="000000"/>
                          </a:solidFill>
                          <a:latin typeface="Calibri"/>
                          <a:ea typeface="Calibri"/>
                          <a:cs typeface="Calibri"/>
                          <a:sym typeface="Calibri"/>
                        </a:rPr>
                        <a:t>bin()</a:t>
                      </a:r>
                      <a:endParaRPr/>
                    </a:p>
                  </a:txBody>
                  <a:tcPr marL="108000" marR="36000" marT="36000" marB="36000" anchor="b">
                    <a:lnL w="12700" cap="flat" cmpd="sng">
                      <a:solidFill>
                        <a:srgbClr val="DDDDDD"/>
                      </a:solidFill>
                      <a:prstDash val="solid"/>
                      <a:round/>
                      <a:headEnd type="none" w="sm" len="sm"/>
                      <a:tailEnd type="none" w="sm" len="sm"/>
                    </a:lnL>
                    <a:lnR w="12700" cap="flat" cmpd="sng">
                      <a:solidFill>
                        <a:srgbClr val="DDDDDD"/>
                      </a:solidFill>
                      <a:prstDash val="solid"/>
                      <a:round/>
                      <a:headEnd type="none" w="sm" len="sm"/>
                      <a:tailEnd type="none" w="sm" len="sm"/>
                    </a:lnR>
                    <a:lnT w="12700" cap="flat" cmpd="sng">
                      <a:solidFill>
                        <a:srgbClr val="DDDDDD"/>
                      </a:solidFill>
                      <a:prstDash val="solid"/>
                      <a:round/>
                      <a:headEnd type="none" w="sm" len="sm"/>
                      <a:tailEnd type="none" w="sm" len="sm"/>
                    </a:lnT>
                    <a:lnB w="12700" cap="flat" cmpd="sng">
                      <a:solidFill>
                        <a:srgbClr val="DDDDDD"/>
                      </a:solidFill>
                      <a:prstDash val="solid"/>
                      <a:round/>
                      <a:headEnd type="none" w="sm" len="sm"/>
                      <a:tailEnd type="none" w="sm" len="sm"/>
                    </a:lnB>
                    <a:solidFill>
                      <a:srgbClr val="DDEAF6"/>
                    </a:solidFill>
                  </a:tcPr>
                </a:tc>
                <a:tc>
                  <a:txBody>
                    <a:bodyPr/>
                    <a:lstStyle/>
                    <a:p>
                      <a:pPr marL="0" marR="0" lvl="0" indent="0" algn="l" rtl="0">
                        <a:spcBef>
                          <a:spcPts val="0"/>
                        </a:spcBef>
                        <a:spcAft>
                          <a:spcPts val="0"/>
                        </a:spcAft>
                        <a:buNone/>
                      </a:pPr>
                      <a:r>
                        <a:rPr lang="nl-NL" sz="1800" b="0" i="0" u="none" strike="noStrike">
                          <a:solidFill>
                            <a:srgbClr val="000000"/>
                          </a:solidFill>
                          <a:latin typeface="Calibri"/>
                          <a:ea typeface="Calibri"/>
                          <a:cs typeface="Calibri"/>
                          <a:sym typeface="Calibri"/>
                        </a:rPr>
                        <a:t>eval()</a:t>
                      </a:r>
                      <a:endParaRPr/>
                    </a:p>
                  </a:txBody>
                  <a:tcPr marL="108000" marR="36000" marT="36000" marB="36000" anchor="b">
                    <a:lnL w="12700" cap="flat" cmpd="sng">
                      <a:solidFill>
                        <a:srgbClr val="DDDDDD"/>
                      </a:solidFill>
                      <a:prstDash val="solid"/>
                      <a:round/>
                      <a:headEnd type="none" w="sm" len="sm"/>
                      <a:tailEnd type="none" w="sm" len="sm"/>
                    </a:lnL>
                    <a:lnR w="12700" cap="flat" cmpd="sng">
                      <a:solidFill>
                        <a:srgbClr val="DDDDDD"/>
                      </a:solidFill>
                      <a:prstDash val="solid"/>
                      <a:round/>
                      <a:headEnd type="none" w="sm" len="sm"/>
                      <a:tailEnd type="none" w="sm" len="sm"/>
                    </a:lnR>
                    <a:lnT w="12700" cap="flat" cmpd="sng">
                      <a:solidFill>
                        <a:srgbClr val="DDDDDD"/>
                      </a:solidFill>
                      <a:prstDash val="solid"/>
                      <a:round/>
                      <a:headEnd type="none" w="sm" len="sm"/>
                      <a:tailEnd type="none" w="sm" len="sm"/>
                    </a:lnT>
                    <a:lnB w="12700" cap="flat" cmpd="sng">
                      <a:solidFill>
                        <a:srgbClr val="DDDDDD"/>
                      </a:solidFill>
                      <a:prstDash val="solid"/>
                      <a:round/>
                      <a:headEnd type="none" w="sm" len="sm"/>
                      <a:tailEnd type="none" w="sm" len="sm"/>
                    </a:lnB>
                    <a:solidFill>
                      <a:srgbClr val="DDEAF6"/>
                    </a:solidFill>
                  </a:tcPr>
                </a:tc>
                <a:tc>
                  <a:txBody>
                    <a:bodyPr/>
                    <a:lstStyle/>
                    <a:p>
                      <a:pPr marL="0" marR="0" lvl="0" indent="0" algn="l" rtl="0">
                        <a:spcBef>
                          <a:spcPts val="0"/>
                        </a:spcBef>
                        <a:spcAft>
                          <a:spcPts val="0"/>
                        </a:spcAft>
                        <a:buNone/>
                      </a:pPr>
                      <a:r>
                        <a:rPr lang="nl-NL" sz="1800" b="0" i="0" u="none" strike="noStrike">
                          <a:solidFill>
                            <a:srgbClr val="000000"/>
                          </a:solidFill>
                          <a:latin typeface="Calibri"/>
                          <a:ea typeface="Calibri"/>
                          <a:cs typeface="Calibri"/>
                          <a:sym typeface="Calibri"/>
                        </a:rPr>
                        <a:t>int()</a:t>
                      </a:r>
                      <a:endParaRPr/>
                    </a:p>
                  </a:txBody>
                  <a:tcPr marL="108000" marR="36000" marT="36000" marB="36000" anchor="b">
                    <a:lnL w="12700" cap="flat" cmpd="sng">
                      <a:solidFill>
                        <a:srgbClr val="DDDDDD"/>
                      </a:solidFill>
                      <a:prstDash val="solid"/>
                      <a:round/>
                      <a:headEnd type="none" w="sm" len="sm"/>
                      <a:tailEnd type="none" w="sm" len="sm"/>
                    </a:lnL>
                    <a:lnR w="12700" cap="flat" cmpd="sng">
                      <a:solidFill>
                        <a:srgbClr val="DDDDDD"/>
                      </a:solidFill>
                      <a:prstDash val="solid"/>
                      <a:round/>
                      <a:headEnd type="none" w="sm" len="sm"/>
                      <a:tailEnd type="none" w="sm" len="sm"/>
                    </a:lnR>
                    <a:lnT w="12700" cap="flat" cmpd="sng">
                      <a:solidFill>
                        <a:srgbClr val="DDDDDD"/>
                      </a:solidFill>
                      <a:prstDash val="solid"/>
                      <a:round/>
                      <a:headEnd type="none" w="sm" len="sm"/>
                      <a:tailEnd type="none" w="sm" len="sm"/>
                    </a:lnT>
                    <a:lnB w="12700" cap="flat" cmpd="sng">
                      <a:solidFill>
                        <a:srgbClr val="DDDDDD"/>
                      </a:solidFill>
                      <a:prstDash val="solid"/>
                      <a:round/>
                      <a:headEnd type="none" w="sm" len="sm"/>
                      <a:tailEnd type="none" w="sm" len="sm"/>
                    </a:lnB>
                    <a:solidFill>
                      <a:srgbClr val="DDEAF6"/>
                    </a:solidFill>
                  </a:tcPr>
                </a:tc>
                <a:tc>
                  <a:txBody>
                    <a:bodyPr/>
                    <a:lstStyle/>
                    <a:p>
                      <a:pPr marL="0" marR="0" lvl="0" indent="0" algn="l" rtl="0">
                        <a:spcBef>
                          <a:spcPts val="0"/>
                        </a:spcBef>
                        <a:spcAft>
                          <a:spcPts val="0"/>
                        </a:spcAft>
                        <a:buNone/>
                      </a:pPr>
                      <a:r>
                        <a:rPr lang="nl-NL" sz="1800" b="0" i="0" u="none" strike="noStrike">
                          <a:solidFill>
                            <a:srgbClr val="000000"/>
                          </a:solidFill>
                          <a:latin typeface="Calibri"/>
                          <a:ea typeface="Calibri"/>
                          <a:cs typeface="Calibri"/>
                          <a:sym typeface="Calibri"/>
                        </a:rPr>
                        <a:t>open()</a:t>
                      </a:r>
                      <a:endParaRPr/>
                    </a:p>
                  </a:txBody>
                  <a:tcPr marL="108000" marR="36000" marT="36000" marB="36000" anchor="b">
                    <a:lnL w="12700" cap="flat" cmpd="sng">
                      <a:solidFill>
                        <a:srgbClr val="DDDDDD"/>
                      </a:solidFill>
                      <a:prstDash val="solid"/>
                      <a:round/>
                      <a:headEnd type="none" w="sm" len="sm"/>
                      <a:tailEnd type="none" w="sm" len="sm"/>
                    </a:lnL>
                    <a:lnR w="12700" cap="flat" cmpd="sng">
                      <a:solidFill>
                        <a:srgbClr val="DDDDDD"/>
                      </a:solidFill>
                      <a:prstDash val="solid"/>
                      <a:round/>
                      <a:headEnd type="none" w="sm" len="sm"/>
                      <a:tailEnd type="none" w="sm" len="sm"/>
                    </a:lnR>
                    <a:lnT w="12700" cap="flat" cmpd="sng">
                      <a:solidFill>
                        <a:srgbClr val="DDDDDD"/>
                      </a:solidFill>
                      <a:prstDash val="solid"/>
                      <a:round/>
                      <a:headEnd type="none" w="sm" len="sm"/>
                      <a:tailEnd type="none" w="sm" len="sm"/>
                    </a:lnT>
                    <a:lnB w="12700" cap="flat" cmpd="sng">
                      <a:solidFill>
                        <a:srgbClr val="DDDDDD"/>
                      </a:solidFill>
                      <a:prstDash val="solid"/>
                      <a:round/>
                      <a:headEnd type="none" w="sm" len="sm"/>
                      <a:tailEnd type="none" w="sm" len="sm"/>
                    </a:lnB>
                    <a:solidFill>
                      <a:srgbClr val="DDEAF6"/>
                    </a:solidFill>
                  </a:tcPr>
                </a:tc>
                <a:tc>
                  <a:txBody>
                    <a:bodyPr/>
                    <a:lstStyle/>
                    <a:p>
                      <a:pPr marL="0" marR="0" lvl="0" indent="0" algn="l" rtl="0">
                        <a:spcBef>
                          <a:spcPts val="0"/>
                        </a:spcBef>
                        <a:spcAft>
                          <a:spcPts val="0"/>
                        </a:spcAft>
                        <a:buNone/>
                      </a:pPr>
                      <a:r>
                        <a:rPr lang="nl-NL" sz="1800" b="0" i="0" u="none" strike="noStrike">
                          <a:solidFill>
                            <a:srgbClr val="000000"/>
                          </a:solidFill>
                          <a:latin typeface="Calibri"/>
                          <a:ea typeface="Calibri"/>
                          <a:cs typeface="Calibri"/>
                          <a:sym typeface="Calibri"/>
                        </a:rPr>
                        <a:t>str()</a:t>
                      </a:r>
                      <a:endParaRPr/>
                    </a:p>
                  </a:txBody>
                  <a:tcPr marL="108000" marR="36000" marT="36000" marB="36000" anchor="b">
                    <a:lnL w="12700" cap="flat" cmpd="sng">
                      <a:solidFill>
                        <a:srgbClr val="DDDDDD"/>
                      </a:solidFill>
                      <a:prstDash val="solid"/>
                      <a:round/>
                      <a:headEnd type="none" w="sm" len="sm"/>
                      <a:tailEnd type="none" w="sm" len="sm"/>
                    </a:lnL>
                    <a:lnR w="12700" cap="flat" cmpd="sng">
                      <a:solidFill>
                        <a:srgbClr val="DDDDDD"/>
                      </a:solidFill>
                      <a:prstDash val="solid"/>
                      <a:round/>
                      <a:headEnd type="none" w="sm" len="sm"/>
                      <a:tailEnd type="none" w="sm" len="sm"/>
                    </a:lnR>
                    <a:lnT w="12700" cap="flat" cmpd="sng">
                      <a:solidFill>
                        <a:srgbClr val="DDDDDD"/>
                      </a:solidFill>
                      <a:prstDash val="solid"/>
                      <a:round/>
                      <a:headEnd type="none" w="sm" len="sm"/>
                      <a:tailEnd type="none" w="sm" len="sm"/>
                    </a:lnT>
                    <a:lnB w="12700" cap="flat" cmpd="sng">
                      <a:solidFill>
                        <a:srgbClr val="DDDDDD"/>
                      </a:solidFill>
                      <a:prstDash val="solid"/>
                      <a:round/>
                      <a:headEnd type="none" w="sm" len="sm"/>
                      <a:tailEnd type="none" w="sm" len="sm"/>
                    </a:lnB>
                    <a:solidFill>
                      <a:srgbClr val="DDEAF6"/>
                    </a:solidFill>
                  </a:tcPr>
                </a:tc>
                <a:extLst>
                  <a:ext uri="{0D108BD9-81ED-4DB2-BD59-A6C34878D82A}">
                    <a16:rowId xmlns:a16="http://schemas.microsoft.com/office/drawing/2014/main" val="10004"/>
                  </a:ext>
                </a:extLst>
              </a:tr>
              <a:tr h="368325">
                <a:tc>
                  <a:txBody>
                    <a:bodyPr/>
                    <a:lstStyle/>
                    <a:p>
                      <a:pPr marL="0" marR="0" lvl="0" indent="0" algn="l" rtl="0">
                        <a:spcBef>
                          <a:spcPts val="0"/>
                        </a:spcBef>
                        <a:spcAft>
                          <a:spcPts val="0"/>
                        </a:spcAft>
                        <a:buNone/>
                      </a:pPr>
                      <a:r>
                        <a:rPr lang="nl-NL" sz="1800" b="0" i="0" u="none" strike="noStrike">
                          <a:solidFill>
                            <a:srgbClr val="000000"/>
                          </a:solidFill>
                          <a:latin typeface="Calibri"/>
                          <a:ea typeface="Calibri"/>
                          <a:cs typeface="Calibri"/>
                          <a:sym typeface="Calibri"/>
                        </a:rPr>
                        <a:t>bool()</a:t>
                      </a:r>
                      <a:endParaRPr/>
                    </a:p>
                  </a:txBody>
                  <a:tcPr marL="108000" marR="36000" marT="36000" marB="36000" anchor="b">
                    <a:lnL w="12700" cap="flat" cmpd="sng">
                      <a:solidFill>
                        <a:srgbClr val="DDDDDD"/>
                      </a:solidFill>
                      <a:prstDash val="solid"/>
                      <a:round/>
                      <a:headEnd type="none" w="sm" len="sm"/>
                      <a:tailEnd type="none" w="sm" len="sm"/>
                    </a:lnL>
                    <a:lnR w="12700" cap="flat" cmpd="sng">
                      <a:solidFill>
                        <a:srgbClr val="DDDDDD"/>
                      </a:solidFill>
                      <a:prstDash val="solid"/>
                      <a:round/>
                      <a:headEnd type="none" w="sm" len="sm"/>
                      <a:tailEnd type="none" w="sm" len="sm"/>
                    </a:lnR>
                    <a:lnT w="12700" cap="flat" cmpd="sng">
                      <a:solidFill>
                        <a:srgbClr val="DDDDDD"/>
                      </a:solidFill>
                      <a:prstDash val="solid"/>
                      <a:round/>
                      <a:headEnd type="none" w="sm" len="sm"/>
                      <a:tailEnd type="none" w="sm" len="sm"/>
                    </a:lnT>
                    <a:lnB w="12700" cap="flat" cmpd="sng">
                      <a:solidFill>
                        <a:srgbClr val="DDDDDD"/>
                      </a:solidFill>
                      <a:prstDash val="solid"/>
                      <a:round/>
                      <a:headEnd type="none" w="sm" len="sm"/>
                      <a:tailEnd type="none" w="sm" len="sm"/>
                    </a:lnB>
                    <a:solidFill>
                      <a:srgbClr val="DDEAF6"/>
                    </a:solidFill>
                  </a:tcPr>
                </a:tc>
                <a:tc>
                  <a:txBody>
                    <a:bodyPr/>
                    <a:lstStyle/>
                    <a:p>
                      <a:pPr marL="0" marR="0" lvl="0" indent="0" algn="l" rtl="0">
                        <a:spcBef>
                          <a:spcPts val="0"/>
                        </a:spcBef>
                        <a:spcAft>
                          <a:spcPts val="0"/>
                        </a:spcAft>
                        <a:buNone/>
                      </a:pPr>
                      <a:r>
                        <a:rPr lang="nl-NL" sz="1800" b="0" i="0" u="none" strike="noStrike">
                          <a:solidFill>
                            <a:srgbClr val="000000"/>
                          </a:solidFill>
                          <a:latin typeface="Calibri"/>
                          <a:ea typeface="Calibri"/>
                          <a:cs typeface="Calibri"/>
                          <a:sym typeface="Calibri"/>
                        </a:rPr>
                        <a:t>exec()</a:t>
                      </a:r>
                      <a:endParaRPr/>
                    </a:p>
                  </a:txBody>
                  <a:tcPr marL="108000" marR="36000" marT="36000" marB="36000" anchor="b">
                    <a:lnL w="12700" cap="flat" cmpd="sng">
                      <a:solidFill>
                        <a:srgbClr val="DDDDDD"/>
                      </a:solidFill>
                      <a:prstDash val="solid"/>
                      <a:round/>
                      <a:headEnd type="none" w="sm" len="sm"/>
                      <a:tailEnd type="none" w="sm" len="sm"/>
                    </a:lnL>
                    <a:lnR w="12700" cap="flat" cmpd="sng">
                      <a:solidFill>
                        <a:srgbClr val="DDDDDD"/>
                      </a:solidFill>
                      <a:prstDash val="solid"/>
                      <a:round/>
                      <a:headEnd type="none" w="sm" len="sm"/>
                      <a:tailEnd type="none" w="sm" len="sm"/>
                    </a:lnR>
                    <a:lnT w="12700" cap="flat" cmpd="sng">
                      <a:solidFill>
                        <a:srgbClr val="DDDDDD"/>
                      </a:solidFill>
                      <a:prstDash val="solid"/>
                      <a:round/>
                      <a:headEnd type="none" w="sm" len="sm"/>
                      <a:tailEnd type="none" w="sm" len="sm"/>
                    </a:lnT>
                    <a:lnB w="12700" cap="flat" cmpd="sng">
                      <a:solidFill>
                        <a:srgbClr val="DDDDDD"/>
                      </a:solidFill>
                      <a:prstDash val="solid"/>
                      <a:round/>
                      <a:headEnd type="none" w="sm" len="sm"/>
                      <a:tailEnd type="none" w="sm" len="sm"/>
                    </a:lnB>
                    <a:solidFill>
                      <a:srgbClr val="DDEAF6"/>
                    </a:solidFill>
                  </a:tcPr>
                </a:tc>
                <a:tc>
                  <a:txBody>
                    <a:bodyPr/>
                    <a:lstStyle/>
                    <a:p>
                      <a:pPr marL="0" marR="0" lvl="0" indent="0" algn="l" rtl="0">
                        <a:spcBef>
                          <a:spcPts val="0"/>
                        </a:spcBef>
                        <a:spcAft>
                          <a:spcPts val="0"/>
                        </a:spcAft>
                        <a:buNone/>
                      </a:pPr>
                      <a:r>
                        <a:rPr lang="nl-NL" sz="1800" b="0" i="0" u="none" strike="noStrike">
                          <a:solidFill>
                            <a:srgbClr val="000000"/>
                          </a:solidFill>
                          <a:latin typeface="Calibri"/>
                          <a:ea typeface="Calibri"/>
                          <a:cs typeface="Calibri"/>
                          <a:sym typeface="Calibri"/>
                        </a:rPr>
                        <a:t>isinstance()</a:t>
                      </a:r>
                      <a:endParaRPr/>
                    </a:p>
                  </a:txBody>
                  <a:tcPr marL="108000" marR="36000" marT="36000" marB="36000" anchor="b">
                    <a:lnL w="12700" cap="flat" cmpd="sng">
                      <a:solidFill>
                        <a:srgbClr val="DDDDDD"/>
                      </a:solidFill>
                      <a:prstDash val="solid"/>
                      <a:round/>
                      <a:headEnd type="none" w="sm" len="sm"/>
                      <a:tailEnd type="none" w="sm" len="sm"/>
                    </a:lnL>
                    <a:lnR w="12700" cap="flat" cmpd="sng">
                      <a:solidFill>
                        <a:srgbClr val="DDDDDD"/>
                      </a:solidFill>
                      <a:prstDash val="solid"/>
                      <a:round/>
                      <a:headEnd type="none" w="sm" len="sm"/>
                      <a:tailEnd type="none" w="sm" len="sm"/>
                    </a:lnR>
                    <a:lnT w="12700" cap="flat" cmpd="sng">
                      <a:solidFill>
                        <a:srgbClr val="DDDDDD"/>
                      </a:solidFill>
                      <a:prstDash val="solid"/>
                      <a:round/>
                      <a:headEnd type="none" w="sm" len="sm"/>
                      <a:tailEnd type="none" w="sm" len="sm"/>
                    </a:lnT>
                    <a:lnB w="12700" cap="flat" cmpd="sng">
                      <a:solidFill>
                        <a:srgbClr val="DDDDDD"/>
                      </a:solidFill>
                      <a:prstDash val="solid"/>
                      <a:round/>
                      <a:headEnd type="none" w="sm" len="sm"/>
                      <a:tailEnd type="none" w="sm" len="sm"/>
                    </a:lnB>
                    <a:solidFill>
                      <a:srgbClr val="DDEAF6"/>
                    </a:solidFill>
                  </a:tcPr>
                </a:tc>
                <a:tc>
                  <a:txBody>
                    <a:bodyPr/>
                    <a:lstStyle/>
                    <a:p>
                      <a:pPr marL="0" marR="0" lvl="0" indent="0" algn="l" rtl="0">
                        <a:spcBef>
                          <a:spcPts val="0"/>
                        </a:spcBef>
                        <a:spcAft>
                          <a:spcPts val="0"/>
                        </a:spcAft>
                        <a:buNone/>
                      </a:pPr>
                      <a:r>
                        <a:rPr lang="nl-NL" sz="1800" b="0" i="0" u="none" strike="noStrike">
                          <a:solidFill>
                            <a:srgbClr val="000000"/>
                          </a:solidFill>
                          <a:latin typeface="Calibri"/>
                          <a:ea typeface="Calibri"/>
                          <a:cs typeface="Calibri"/>
                          <a:sym typeface="Calibri"/>
                        </a:rPr>
                        <a:t>ord()</a:t>
                      </a:r>
                      <a:endParaRPr/>
                    </a:p>
                  </a:txBody>
                  <a:tcPr marL="108000" marR="36000" marT="36000" marB="36000" anchor="b">
                    <a:lnL w="12700" cap="flat" cmpd="sng">
                      <a:solidFill>
                        <a:srgbClr val="DDDDDD"/>
                      </a:solidFill>
                      <a:prstDash val="solid"/>
                      <a:round/>
                      <a:headEnd type="none" w="sm" len="sm"/>
                      <a:tailEnd type="none" w="sm" len="sm"/>
                    </a:lnL>
                    <a:lnR w="12700" cap="flat" cmpd="sng">
                      <a:solidFill>
                        <a:srgbClr val="DDDDDD"/>
                      </a:solidFill>
                      <a:prstDash val="solid"/>
                      <a:round/>
                      <a:headEnd type="none" w="sm" len="sm"/>
                      <a:tailEnd type="none" w="sm" len="sm"/>
                    </a:lnR>
                    <a:lnT w="12700" cap="flat" cmpd="sng">
                      <a:solidFill>
                        <a:srgbClr val="DDDDDD"/>
                      </a:solidFill>
                      <a:prstDash val="solid"/>
                      <a:round/>
                      <a:headEnd type="none" w="sm" len="sm"/>
                      <a:tailEnd type="none" w="sm" len="sm"/>
                    </a:lnT>
                    <a:lnB w="12700" cap="flat" cmpd="sng">
                      <a:solidFill>
                        <a:srgbClr val="DDDDDD"/>
                      </a:solidFill>
                      <a:prstDash val="solid"/>
                      <a:round/>
                      <a:headEnd type="none" w="sm" len="sm"/>
                      <a:tailEnd type="none" w="sm" len="sm"/>
                    </a:lnB>
                    <a:solidFill>
                      <a:srgbClr val="DDEAF6"/>
                    </a:solidFill>
                  </a:tcPr>
                </a:tc>
                <a:tc>
                  <a:txBody>
                    <a:bodyPr/>
                    <a:lstStyle/>
                    <a:p>
                      <a:pPr marL="0" marR="0" lvl="0" indent="0" algn="l" rtl="0">
                        <a:spcBef>
                          <a:spcPts val="0"/>
                        </a:spcBef>
                        <a:spcAft>
                          <a:spcPts val="0"/>
                        </a:spcAft>
                        <a:buNone/>
                      </a:pPr>
                      <a:r>
                        <a:rPr lang="nl-NL" sz="1800" b="0" i="0" u="none" strike="noStrike">
                          <a:solidFill>
                            <a:srgbClr val="000000"/>
                          </a:solidFill>
                          <a:latin typeface="Calibri"/>
                          <a:ea typeface="Calibri"/>
                          <a:cs typeface="Calibri"/>
                          <a:sym typeface="Calibri"/>
                        </a:rPr>
                        <a:t>sum()</a:t>
                      </a:r>
                      <a:endParaRPr/>
                    </a:p>
                  </a:txBody>
                  <a:tcPr marL="108000" marR="36000" marT="36000" marB="36000" anchor="b">
                    <a:lnL w="12700" cap="flat" cmpd="sng">
                      <a:solidFill>
                        <a:srgbClr val="DDDDDD"/>
                      </a:solidFill>
                      <a:prstDash val="solid"/>
                      <a:round/>
                      <a:headEnd type="none" w="sm" len="sm"/>
                      <a:tailEnd type="none" w="sm" len="sm"/>
                    </a:lnL>
                    <a:lnR w="12700" cap="flat" cmpd="sng">
                      <a:solidFill>
                        <a:srgbClr val="DDDDDD"/>
                      </a:solidFill>
                      <a:prstDash val="solid"/>
                      <a:round/>
                      <a:headEnd type="none" w="sm" len="sm"/>
                      <a:tailEnd type="none" w="sm" len="sm"/>
                    </a:lnR>
                    <a:lnT w="12700" cap="flat" cmpd="sng">
                      <a:solidFill>
                        <a:srgbClr val="DDDDDD"/>
                      </a:solidFill>
                      <a:prstDash val="solid"/>
                      <a:round/>
                      <a:headEnd type="none" w="sm" len="sm"/>
                      <a:tailEnd type="none" w="sm" len="sm"/>
                    </a:lnT>
                    <a:lnB w="12700" cap="flat" cmpd="sng">
                      <a:solidFill>
                        <a:srgbClr val="DDDDDD"/>
                      </a:solidFill>
                      <a:prstDash val="solid"/>
                      <a:round/>
                      <a:headEnd type="none" w="sm" len="sm"/>
                      <a:tailEnd type="none" w="sm" len="sm"/>
                    </a:lnB>
                    <a:solidFill>
                      <a:srgbClr val="DDEAF6"/>
                    </a:solidFill>
                  </a:tcPr>
                </a:tc>
                <a:extLst>
                  <a:ext uri="{0D108BD9-81ED-4DB2-BD59-A6C34878D82A}">
                    <a16:rowId xmlns:a16="http://schemas.microsoft.com/office/drawing/2014/main" val="10005"/>
                  </a:ext>
                </a:extLst>
              </a:tr>
              <a:tr h="368325">
                <a:tc>
                  <a:txBody>
                    <a:bodyPr/>
                    <a:lstStyle/>
                    <a:p>
                      <a:pPr marL="0" marR="0" lvl="0" indent="0" algn="l" rtl="0">
                        <a:spcBef>
                          <a:spcPts val="0"/>
                        </a:spcBef>
                        <a:spcAft>
                          <a:spcPts val="0"/>
                        </a:spcAft>
                        <a:buNone/>
                      </a:pPr>
                      <a:r>
                        <a:rPr lang="nl-NL" sz="1800" b="0" i="0" u="none" strike="noStrike">
                          <a:solidFill>
                            <a:srgbClr val="000000"/>
                          </a:solidFill>
                          <a:latin typeface="Calibri"/>
                          <a:ea typeface="Calibri"/>
                          <a:cs typeface="Calibri"/>
                          <a:sym typeface="Calibri"/>
                        </a:rPr>
                        <a:t>bytearray()</a:t>
                      </a:r>
                      <a:endParaRPr/>
                    </a:p>
                  </a:txBody>
                  <a:tcPr marL="108000" marR="36000" marT="36000" marB="36000" anchor="b">
                    <a:lnL w="12700" cap="flat" cmpd="sng">
                      <a:solidFill>
                        <a:srgbClr val="DDDDDD"/>
                      </a:solidFill>
                      <a:prstDash val="solid"/>
                      <a:round/>
                      <a:headEnd type="none" w="sm" len="sm"/>
                      <a:tailEnd type="none" w="sm" len="sm"/>
                    </a:lnL>
                    <a:lnR w="12700" cap="flat" cmpd="sng">
                      <a:solidFill>
                        <a:srgbClr val="DDDDDD"/>
                      </a:solidFill>
                      <a:prstDash val="solid"/>
                      <a:round/>
                      <a:headEnd type="none" w="sm" len="sm"/>
                      <a:tailEnd type="none" w="sm" len="sm"/>
                    </a:lnR>
                    <a:lnT w="12700" cap="flat" cmpd="sng">
                      <a:solidFill>
                        <a:srgbClr val="DDDDDD"/>
                      </a:solidFill>
                      <a:prstDash val="solid"/>
                      <a:round/>
                      <a:headEnd type="none" w="sm" len="sm"/>
                      <a:tailEnd type="none" w="sm" len="sm"/>
                    </a:lnT>
                    <a:lnB w="12700" cap="flat" cmpd="sng">
                      <a:solidFill>
                        <a:srgbClr val="DDDDDD"/>
                      </a:solidFill>
                      <a:prstDash val="solid"/>
                      <a:round/>
                      <a:headEnd type="none" w="sm" len="sm"/>
                      <a:tailEnd type="none" w="sm" len="sm"/>
                    </a:lnB>
                    <a:solidFill>
                      <a:srgbClr val="DDEAF6"/>
                    </a:solidFill>
                  </a:tcPr>
                </a:tc>
                <a:tc>
                  <a:txBody>
                    <a:bodyPr/>
                    <a:lstStyle/>
                    <a:p>
                      <a:pPr marL="0" marR="0" lvl="0" indent="0" algn="l" rtl="0">
                        <a:spcBef>
                          <a:spcPts val="0"/>
                        </a:spcBef>
                        <a:spcAft>
                          <a:spcPts val="0"/>
                        </a:spcAft>
                        <a:buNone/>
                      </a:pPr>
                      <a:r>
                        <a:rPr lang="nl-NL" sz="1800" b="0" i="0" u="none" strike="noStrike">
                          <a:solidFill>
                            <a:srgbClr val="000000"/>
                          </a:solidFill>
                          <a:latin typeface="Calibri"/>
                          <a:ea typeface="Calibri"/>
                          <a:cs typeface="Calibri"/>
                          <a:sym typeface="Calibri"/>
                        </a:rPr>
                        <a:t>filter()</a:t>
                      </a:r>
                      <a:endParaRPr/>
                    </a:p>
                  </a:txBody>
                  <a:tcPr marL="108000" marR="36000" marT="36000" marB="36000" anchor="b">
                    <a:lnL w="12700" cap="flat" cmpd="sng">
                      <a:solidFill>
                        <a:srgbClr val="DDDDDD"/>
                      </a:solidFill>
                      <a:prstDash val="solid"/>
                      <a:round/>
                      <a:headEnd type="none" w="sm" len="sm"/>
                      <a:tailEnd type="none" w="sm" len="sm"/>
                    </a:lnL>
                    <a:lnR w="12700" cap="flat" cmpd="sng">
                      <a:solidFill>
                        <a:srgbClr val="DDDDDD"/>
                      </a:solidFill>
                      <a:prstDash val="solid"/>
                      <a:round/>
                      <a:headEnd type="none" w="sm" len="sm"/>
                      <a:tailEnd type="none" w="sm" len="sm"/>
                    </a:lnR>
                    <a:lnT w="12700" cap="flat" cmpd="sng">
                      <a:solidFill>
                        <a:srgbClr val="DDDDDD"/>
                      </a:solidFill>
                      <a:prstDash val="solid"/>
                      <a:round/>
                      <a:headEnd type="none" w="sm" len="sm"/>
                      <a:tailEnd type="none" w="sm" len="sm"/>
                    </a:lnT>
                    <a:lnB w="12700" cap="flat" cmpd="sng">
                      <a:solidFill>
                        <a:srgbClr val="DDDDDD"/>
                      </a:solidFill>
                      <a:prstDash val="solid"/>
                      <a:round/>
                      <a:headEnd type="none" w="sm" len="sm"/>
                      <a:tailEnd type="none" w="sm" len="sm"/>
                    </a:lnB>
                    <a:solidFill>
                      <a:srgbClr val="DDEAF6"/>
                    </a:solidFill>
                  </a:tcPr>
                </a:tc>
                <a:tc>
                  <a:txBody>
                    <a:bodyPr/>
                    <a:lstStyle/>
                    <a:p>
                      <a:pPr marL="0" marR="0" lvl="0" indent="0" algn="l" rtl="0">
                        <a:spcBef>
                          <a:spcPts val="0"/>
                        </a:spcBef>
                        <a:spcAft>
                          <a:spcPts val="0"/>
                        </a:spcAft>
                        <a:buNone/>
                      </a:pPr>
                      <a:r>
                        <a:rPr lang="nl-NL" sz="1800" b="0" i="0" u="none" strike="noStrike">
                          <a:solidFill>
                            <a:srgbClr val="000000"/>
                          </a:solidFill>
                          <a:latin typeface="Calibri"/>
                          <a:ea typeface="Calibri"/>
                          <a:cs typeface="Calibri"/>
                          <a:sym typeface="Calibri"/>
                        </a:rPr>
                        <a:t>issubclass()</a:t>
                      </a:r>
                      <a:endParaRPr/>
                    </a:p>
                  </a:txBody>
                  <a:tcPr marL="108000" marR="36000" marT="36000" marB="36000" anchor="b">
                    <a:lnL w="12700" cap="flat" cmpd="sng">
                      <a:solidFill>
                        <a:srgbClr val="DDDDDD"/>
                      </a:solidFill>
                      <a:prstDash val="solid"/>
                      <a:round/>
                      <a:headEnd type="none" w="sm" len="sm"/>
                      <a:tailEnd type="none" w="sm" len="sm"/>
                    </a:lnL>
                    <a:lnR w="12700" cap="flat" cmpd="sng">
                      <a:solidFill>
                        <a:srgbClr val="DDDDDD"/>
                      </a:solidFill>
                      <a:prstDash val="solid"/>
                      <a:round/>
                      <a:headEnd type="none" w="sm" len="sm"/>
                      <a:tailEnd type="none" w="sm" len="sm"/>
                    </a:lnR>
                    <a:lnT w="12700" cap="flat" cmpd="sng">
                      <a:solidFill>
                        <a:srgbClr val="DDDDDD"/>
                      </a:solidFill>
                      <a:prstDash val="solid"/>
                      <a:round/>
                      <a:headEnd type="none" w="sm" len="sm"/>
                      <a:tailEnd type="none" w="sm" len="sm"/>
                    </a:lnT>
                    <a:lnB w="12700" cap="flat" cmpd="sng">
                      <a:solidFill>
                        <a:srgbClr val="DDDDDD"/>
                      </a:solidFill>
                      <a:prstDash val="solid"/>
                      <a:round/>
                      <a:headEnd type="none" w="sm" len="sm"/>
                      <a:tailEnd type="none" w="sm" len="sm"/>
                    </a:lnB>
                    <a:solidFill>
                      <a:srgbClr val="DDEAF6"/>
                    </a:solidFill>
                  </a:tcPr>
                </a:tc>
                <a:tc>
                  <a:txBody>
                    <a:bodyPr/>
                    <a:lstStyle/>
                    <a:p>
                      <a:pPr marL="0" marR="0" lvl="0" indent="0" algn="l" rtl="0">
                        <a:spcBef>
                          <a:spcPts val="0"/>
                        </a:spcBef>
                        <a:spcAft>
                          <a:spcPts val="0"/>
                        </a:spcAft>
                        <a:buNone/>
                      </a:pPr>
                      <a:r>
                        <a:rPr lang="nl-NL" sz="1800" b="0" i="0" u="none" strike="noStrike">
                          <a:solidFill>
                            <a:srgbClr val="000000"/>
                          </a:solidFill>
                          <a:latin typeface="Calibri"/>
                          <a:ea typeface="Calibri"/>
                          <a:cs typeface="Calibri"/>
                          <a:sym typeface="Calibri"/>
                        </a:rPr>
                        <a:t>pow()</a:t>
                      </a:r>
                      <a:endParaRPr/>
                    </a:p>
                  </a:txBody>
                  <a:tcPr marL="108000" marR="36000" marT="36000" marB="36000" anchor="b">
                    <a:lnL w="12700" cap="flat" cmpd="sng">
                      <a:solidFill>
                        <a:srgbClr val="DDDDDD"/>
                      </a:solidFill>
                      <a:prstDash val="solid"/>
                      <a:round/>
                      <a:headEnd type="none" w="sm" len="sm"/>
                      <a:tailEnd type="none" w="sm" len="sm"/>
                    </a:lnL>
                    <a:lnR w="12700" cap="flat" cmpd="sng">
                      <a:solidFill>
                        <a:srgbClr val="DDDDDD"/>
                      </a:solidFill>
                      <a:prstDash val="solid"/>
                      <a:round/>
                      <a:headEnd type="none" w="sm" len="sm"/>
                      <a:tailEnd type="none" w="sm" len="sm"/>
                    </a:lnR>
                    <a:lnT w="12700" cap="flat" cmpd="sng">
                      <a:solidFill>
                        <a:srgbClr val="DDDDDD"/>
                      </a:solidFill>
                      <a:prstDash val="solid"/>
                      <a:round/>
                      <a:headEnd type="none" w="sm" len="sm"/>
                      <a:tailEnd type="none" w="sm" len="sm"/>
                    </a:lnT>
                    <a:lnB w="12700" cap="flat" cmpd="sng">
                      <a:solidFill>
                        <a:srgbClr val="DDDDDD"/>
                      </a:solidFill>
                      <a:prstDash val="solid"/>
                      <a:round/>
                      <a:headEnd type="none" w="sm" len="sm"/>
                      <a:tailEnd type="none" w="sm" len="sm"/>
                    </a:lnB>
                    <a:solidFill>
                      <a:srgbClr val="DDEAF6"/>
                    </a:solidFill>
                  </a:tcPr>
                </a:tc>
                <a:tc>
                  <a:txBody>
                    <a:bodyPr/>
                    <a:lstStyle/>
                    <a:p>
                      <a:pPr marL="0" marR="0" lvl="0" indent="0" algn="l" rtl="0">
                        <a:spcBef>
                          <a:spcPts val="0"/>
                        </a:spcBef>
                        <a:spcAft>
                          <a:spcPts val="0"/>
                        </a:spcAft>
                        <a:buNone/>
                      </a:pPr>
                      <a:r>
                        <a:rPr lang="nl-NL" sz="1800" b="0" i="0" u="none" strike="noStrike">
                          <a:solidFill>
                            <a:srgbClr val="000000"/>
                          </a:solidFill>
                          <a:latin typeface="Calibri"/>
                          <a:ea typeface="Calibri"/>
                          <a:cs typeface="Calibri"/>
                          <a:sym typeface="Calibri"/>
                        </a:rPr>
                        <a:t>super()</a:t>
                      </a:r>
                      <a:endParaRPr/>
                    </a:p>
                  </a:txBody>
                  <a:tcPr marL="108000" marR="36000" marT="36000" marB="36000" anchor="b">
                    <a:lnL w="12700" cap="flat" cmpd="sng">
                      <a:solidFill>
                        <a:srgbClr val="DDDDDD"/>
                      </a:solidFill>
                      <a:prstDash val="solid"/>
                      <a:round/>
                      <a:headEnd type="none" w="sm" len="sm"/>
                      <a:tailEnd type="none" w="sm" len="sm"/>
                    </a:lnL>
                    <a:lnR w="12700" cap="flat" cmpd="sng">
                      <a:solidFill>
                        <a:srgbClr val="DDDDDD"/>
                      </a:solidFill>
                      <a:prstDash val="solid"/>
                      <a:round/>
                      <a:headEnd type="none" w="sm" len="sm"/>
                      <a:tailEnd type="none" w="sm" len="sm"/>
                    </a:lnR>
                    <a:lnT w="12700" cap="flat" cmpd="sng">
                      <a:solidFill>
                        <a:srgbClr val="DDDDDD"/>
                      </a:solidFill>
                      <a:prstDash val="solid"/>
                      <a:round/>
                      <a:headEnd type="none" w="sm" len="sm"/>
                      <a:tailEnd type="none" w="sm" len="sm"/>
                    </a:lnT>
                    <a:lnB w="12700" cap="flat" cmpd="sng">
                      <a:solidFill>
                        <a:srgbClr val="DDDDDD"/>
                      </a:solidFill>
                      <a:prstDash val="solid"/>
                      <a:round/>
                      <a:headEnd type="none" w="sm" len="sm"/>
                      <a:tailEnd type="none" w="sm" len="sm"/>
                    </a:lnB>
                    <a:solidFill>
                      <a:srgbClr val="DDEAF6"/>
                    </a:solidFill>
                  </a:tcPr>
                </a:tc>
                <a:extLst>
                  <a:ext uri="{0D108BD9-81ED-4DB2-BD59-A6C34878D82A}">
                    <a16:rowId xmlns:a16="http://schemas.microsoft.com/office/drawing/2014/main" val="10006"/>
                  </a:ext>
                </a:extLst>
              </a:tr>
              <a:tr h="368325">
                <a:tc>
                  <a:txBody>
                    <a:bodyPr/>
                    <a:lstStyle/>
                    <a:p>
                      <a:pPr marL="0" marR="0" lvl="0" indent="0" algn="l" rtl="0">
                        <a:spcBef>
                          <a:spcPts val="0"/>
                        </a:spcBef>
                        <a:spcAft>
                          <a:spcPts val="0"/>
                        </a:spcAft>
                        <a:buNone/>
                      </a:pPr>
                      <a:r>
                        <a:rPr lang="nl-NL" sz="1800" b="0" i="0" u="none" strike="noStrike">
                          <a:solidFill>
                            <a:srgbClr val="000000"/>
                          </a:solidFill>
                          <a:latin typeface="Calibri"/>
                          <a:ea typeface="Calibri"/>
                          <a:cs typeface="Calibri"/>
                          <a:sym typeface="Calibri"/>
                        </a:rPr>
                        <a:t>bytes()</a:t>
                      </a:r>
                      <a:endParaRPr/>
                    </a:p>
                  </a:txBody>
                  <a:tcPr marL="108000" marR="36000" marT="36000" marB="36000" anchor="b">
                    <a:lnL w="12700" cap="flat" cmpd="sng">
                      <a:solidFill>
                        <a:srgbClr val="DDDDDD"/>
                      </a:solidFill>
                      <a:prstDash val="solid"/>
                      <a:round/>
                      <a:headEnd type="none" w="sm" len="sm"/>
                      <a:tailEnd type="none" w="sm" len="sm"/>
                    </a:lnL>
                    <a:lnR w="12700" cap="flat" cmpd="sng">
                      <a:solidFill>
                        <a:srgbClr val="DDDDDD"/>
                      </a:solidFill>
                      <a:prstDash val="solid"/>
                      <a:round/>
                      <a:headEnd type="none" w="sm" len="sm"/>
                      <a:tailEnd type="none" w="sm" len="sm"/>
                    </a:lnR>
                    <a:lnT w="12700" cap="flat" cmpd="sng">
                      <a:solidFill>
                        <a:srgbClr val="DDDDDD"/>
                      </a:solidFill>
                      <a:prstDash val="solid"/>
                      <a:round/>
                      <a:headEnd type="none" w="sm" len="sm"/>
                      <a:tailEnd type="none" w="sm" len="sm"/>
                    </a:lnT>
                    <a:lnB w="12700" cap="flat" cmpd="sng">
                      <a:solidFill>
                        <a:srgbClr val="DDDDDD"/>
                      </a:solidFill>
                      <a:prstDash val="solid"/>
                      <a:round/>
                      <a:headEnd type="none" w="sm" len="sm"/>
                      <a:tailEnd type="none" w="sm" len="sm"/>
                    </a:lnB>
                    <a:solidFill>
                      <a:srgbClr val="DDEAF6"/>
                    </a:solidFill>
                  </a:tcPr>
                </a:tc>
                <a:tc>
                  <a:txBody>
                    <a:bodyPr/>
                    <a:lstStyle/>
                    <a:p>
                      <a:pPr marL="0" marR="0" lvl="0" indent="0" algn="l" rtl="0">
                        <a:spcBef>
                          <a:spcPts val="0"/>
                        </a:spcBef>
                        <a:spcAft>
                          <a:spcPts val="0"/>
                        </a:spcAft>
                        <a:buNone/>
                      </a:pPr>
                      <a:r>
                        <a:rPr lang="nl-NL" sz="1800" b="0" i="0" u="none" strike="noStrike">
                          <a:solidFill>
                            <a:srgbClr val="000000"/>
                          </a:solidFill>
                          <a:latin typeface="Calibri"/>
                          <a:ea typeface="Calibri"/>
                          <a:cs typeface="Calibri"/>
                          <a:sym typeface="Calibri"/>
                        </a:rPr>
                        <a:t>float()</a:t>
                      </a:r>
                      <a:endParaRPr/>
                    </a:p>
                  </a:txBody>
                  <a:tcPr marL="108000" marR="36000" marT="36000" marB="36000" anchor="b">
                    <a:lnL w="12700" cap="flat" cmpd="sng">
                      <a:solidFill>
                        <a:srgbClr val="DDDDDD"/>
                      </a:solidFill>
                      <a:prstDash val="solid"/>
                      <a:round/>
                      <a:headEnd type="none" w="sm" len="sm"/>
                      <a:tailEnd type="none" w="sm" len="sm"/>
                    </a:lnL>
                    <a:lnR w="12700" cap="flat" cmpd="sng">
                      <a:solidFill>
                        <a:srgbClr val="DDDDDD"/>
                      </a:solidFill>
                      <a:prstDash val="solid"/>
                      <a:round/>
                      <a:headEnd type="none" w="sm" len="sm"/>
                      <a:tailEnd type="none" w="sm" len="sm"/>
                    </a:lnR>
                    <a:lnT w="12700" cap="flat" cmpd="sng">
                      <a:solidFill>
                        <a:srgbClr val="DDDDDD"/>
                      </a:solidFill>
                      <a:prstDash val="solid"/>
                      <a:round/>
                      <a:headEnd type="none" w="sm" len="sm"/>
                      <a:tailEnd type="none" w="sm" len="sm"/>
                    </a:lnT>
                    <a:lnB w="12700" cap="flat" cmpd="sng">
                      <a:solidFill>
                        <a:srgbClr val="DDDDDD"/>
                      </a:solidFill>
                      <a:prstDash val="solid"/>
                      <a:round/>
                      <a:headEnd type="none" w="sm" len="sm"/>
                      <a:tailEnd type="none" w="sm" len="sm"/>
                    </a:lnB>
                    <a:solidFill>
                      <a:srgbClr val="DDEAF6"/>
                    </a:solidFill>
                  </a:tcPr>
                </a:tc>
                <a:tc>
                  <a:txBody>
                    <a:bodyPr/>
                    <a:lstStyle/>
                    <a:p>
                      <a:pPr marL="0" marR="0" lvl="0" indent="0" algn="l" rtl="0">
                        <a:spcBef>
                          <a:spcPts val="0"/>
                        </a:spcBef>
                        <a:spcAft>
                          <a:spcPts val="0"/>
                        </a:spcAft>
                        <a:buNone/>
                      </a:pPr>
                      <a:r>
                        <a:rPr lang="nl-NL" sz="1800" b="0" i="0" u="none" strike="noStrike">
                          <a:solidFill>
                            <a:srgbClr val="000000"/>
                          </a:solidFill>
                          <a:latin typeface="Calibri"/>
                          <a:ea typeface="Calibri"/>
                          <a:cs typeface="Calibri"/>
                          <a:sym typeface="Calibri"/>
                        </a:rPr>
                        <a:t>iter()</a:t>
                      </a:r>
                      <a:endParaRPr/>
                    </a:p>
                  </a:txBody>
                  <a:tcPr marL="108000" marR="36000" marT="36000" marB="36000" anchor="b">
                    <a:lnL w="12700" cap="flat" cmpd="sng">
                      <a:solidFill>
                        <a:srgbClr val="DDDDDD"/>
                      </a:solidFill>
                      <a:prstDash val="solid"/>
                      <a:round/>
                      <a:headEnd type="none" w="sm" len="sm"/>
                      <a:tailEnd type="none" w="sm" len="sm"/>
                    </a:lnL>
                    <a:lnR w="12700" cap="flat" cmpd="sng">
                      <a:solidFill>
                        <a:srgbClr val="DDDDDD"/>
                      </a:solidFill>
                      <a:prstDash val="solid"/>
                      <a:round/>
                      <a:headEnd type="none" w="sm" len="sm"/>
                      <a:tailEnd type="none" w="sm" len="sm"/>
                    </a:lnR>
                    <a:lnT w="12700" cap="flat" cmpd="sng">
                      <a:solidFill>
                        <a:srgbClr val="DDDDDD"/>
                      </a:solidFill>
                      <a:prstDash val="solid"/>
                      <a:round/>
                      <a:headEnd type="none" w="sm" len="sm"/>
                      <a:tailEnd type="none" w="sm" len="sm"/>
                    </a:lnT>
                    <a:lnB w="12700" cap="flat" cmpd="sng">
                      <a:solidFill>
                        <a:srgbClr val="DDDDDD"/>
                      </a:solidFill>
                      <a:prstDash val="solid"/>
                      <a:round/>
                      <a:headEnd type="none" w="sm" len="sm"/>
                      <a:tailEnd type="none" w="sm" len="sm"/>
                    </a:lnB>
                    <a:solidFill>
                      <a:srgbClr val="DDEAF6"/>
                    </a:solidFill>
                  </a:tcPr>
                </a:tc>
                <a:tc>
                  <a:txBody>
                    <a:bodyPr/>
                    <a:lstStyle/>
                    <a:p>
                      <a:pPr marL="0" marR="0" lvl="0" indent="0" algn="l" rtl="0">
                        <a:spcBef>
                          <a:spcPts val="0"/>
                        </a:spcBef>
                        <a:spcAft>
                          <a:spcPts val="0"/>
                        </a:spcAft>
                        <a:buNone/>
                      </a:pPr>
                      <a:r>
                        <a:rPr lang="nl-NL" sz="1800" b="0" i="0" u="none" strike="noStrike">
                          <a:solidFill>
                            <a:srgbClr val="000000"/>
                          </a:solidFill>
                          <a:latin typeface="Calibri"/>
                          <a:ea typeface="Calibri"/>
                          <a:cs typeface="Calibri"/>
                          <a:sym typeface="Calibri"/>
                        </a:rPr>
                        <a:t>print()</a:t>
                      </a:r>
                      <a:endParaRPr/>
                    </a:p>
                  </a:txBody>
                  <a:tcPr marL="108000" marR="36000" marT="36000" marB="36000" anchor="b">
                    <a:lnL w="12700" cap="flat" cmpd="sng">
                      <a:solidFill>
                        <a:srgbClr val="DDDDDD"/>
                      </a:solidFill>
                      <a:prstDash val="solid"/>
                      <a:round/>
                      <a:headEnd type="none" w="sm" len="sm"/>
                      <a:tailEnd type="none" w="sm" len="sm"/>
                    </a:lnL>
                    <a:lnR w="12700" cap="flat" cmpd="sng">
                      <a:solidFill>
                        <a:srgbClr val="DDDDDD"/>
                      </a:solidFill>
                      <a:prstDash val="solid"/>
                      <a:round/>
                      <a:headEnd type="none" w="sm" len="sm"/>
                      <a:tailEnd type="none" w="sm" len="sm"/>
                    </a:lnR>
                    <a:lnT w="12700" cap="flat" cmpd="sng">
                      <a:solidFill>
                        <a:srgbClr val="DDDDDD"/>
                      </a:solidFill>
                      <a:prstDash val="solid"/>
                      <a:round/>
                      <a:headEnd type="none" w="sm" len="sm"/>
                      <a:tailEnd type="none" w="sm" len="sm"/>
                    </a:lnT>
                    <a:lnB w="12700" cap="flat" cmpd="sng">
                      <a:solidFill>
                        <a:srgbClr val="DDDDDD"/>
                      </a:solidFill>
                      <a:prstDash val="solid"/>
                      <a:round/>
                      <a:headEnd type="none" w="sm" len="sm"/>
                      <a:tailEnd type="none" w="sm" len="sm"/>
                    </a:lnB>
                    <a:solidFill>
                      <a:srgbClr val="DDEAF6"/>
                    </a:solidFill>
                  </a:tcPr>
                </a:tc>
                <a:tc>
                  <a:txBody>
                    <a:bodyPr/>
                    <a:lstStyle/>
                    <a:p>
                      <a:pPr marL="0" marR="0" lvl="0" indent="0" algn="l" rtl="0">
                        <a:spcBef>
                          <a:spcPts val="0"/>
                        </a:spcBef>
                        <a:spcAft>
                          <a:spcPts val="0"/>
                        </a:spcAft>
                        <a:buNone/>
                      </a:pPr>
                      <a:r>
                        <a:rPr lang="nl-NL" sz="1800" b="0" i="0" u="none" strike="noStrike">
                          <a:solidFill>
                            <a:srgbClr val="000000"/>
                          </a:solidFill>
                          <a:latin typeface="Calibri"/>
                          <a:ea typeface="Calibri"/>
                          <a:cs typeface="Calibri"/>
                          <a:sym typeface="Calibri"/>
                        </a:rPr>
                        <a:t>tuple()</a:t>
                      </a:r>
                      <a:endParaRPr/>
                    </a:p>
                  </a:txBody>
                  <a:tcPr marL="108000" marR="36000" marT="36000" marB="36000" anchor="b">
                    <a:lnL w="12700" cap="flat" cmpd="sng">
                      <a:solidFill>
                        <a:srgbClr val="DDDDDD"/>
                      </a:solidFill>
                      <a:prstDash val="solid"/>
                      <a:round/>
                      <a:headEnd type="none" w="sm" len="sm"/>
                      <a:tailEnd type="none" w="sm" len="sm"/>
                    </a:lnL>
                    <a:lnR w="12700" cap="flat" cmpd="sng">
                      <a:solidFill>
                        <a:srgbClr val="DDDDDD"/>
                      </a:solidFill>
                      <a:prstDash val="solid"/>
                      <a:round/>
                      <a:headEnd type="none" w="sm" len="sm"/>
                      <a:tailEnd type="none" w="sm" len="sm"/>
                    </a:lnR>
                    <a:lnT w="12700" cap="flat" cmpd="sng">
                      <a:solidFill>
                        <a:srgbClr val="DDDDDD"/>
                      </a:solidFill>
                      <a:prstDash val="solid"/>
                      <a:round/>
                      <a:headEnd type="none" w="sm" len="sm"/>
                      <a:tailEnd type="none" w="sm" len="sm"/>
                    </a:lnT>
                    <a:lnB w="12700" cap="flat" cmpd="sng">
                      <a:solidFill>
                        <a:srgbClr val="DDDDDD"/>
                      </a:solidFill>
                      <a:prstDash val="solid"/>
                      <a:round/>
                      <a:headEnd type="none" w="sm" len="sm"/>
                      <a:tailEnd type="none" w="sm" len="sm"/>
                    </a:lnB>
                    <a:solidFill>
                      <a:srgbClr val="DDEAF6"/>
                    </a:solidFill>
                  </a:tcPr>
                </a:tc>
                <a:extLst>
                  <a:ext uri="{0D108BD9-81ED-4DB2-BD59-A6C34878D82A}">
                    <a16:rowId xmlns:a16="http://schemas.microsoft.com/office/drawing/2014/main" val="10007"/>
                  </a:ext>
                </a:extLst>
              </a:tr>
              <a:tr h="368325">
                <a:tc>
                  <a:txBody>
                    <a:bodyPr/>
                    <a:lstStyle/>
                    <a:p>
                      <a:pPr marL="0" marR="0" lvl="0" indent="0" algn="l" rtl="0">
                        <a:spcBef>
                          <a:spcPts val="0"/>
                        </a:spcBef>
                        <a:spcAft>
                          <a:spcPts val="0"/>
                        </a:spcAft>
                        <a:buNone/>
                      </a:pPr>
                      <a:r>
                        <a:rPr lang="nl-NL" sz="1800" b="0" i="0" u="none" strike="noStrike">
                          <a:solidFill>
                            <a:srgbClr val="000000"/>
                          </a:solidFill>
                          <a:latin typeface="Calibri"/>
                          <a:ea typeface="Calibri"/>
                          <a:cs typeface="Calibri"/>
                          <a:sym typeface="Calibri"/>
                        </a:rPr>
                        <a:t>callable()</a:t>
                      </a:r>
                      <a:endParaRPr/>
                    </a:p>
                  </a:txBody>
                  <a:tcPr marL="108000" marR="36000" marT="36000" marB="36000" anchor="b">
                    <a:lnL w="12700" cap="flat" cmpd="sng">
                      <a:solidFill>
                        <a:srgbClr val="DDDDDD"/>
                      </a:solidFill>
                      <a:prstDash val="solid"/>
                      <a:round/>
                      <a:headEnd type="none" w="sm" len="sm"/>
                      <a:tailEnd type="none" w="sm" len="sm"/>
                    </a:lnL>
                    <a:lnR w="12700" cap="flat" cmpd="sng">
                      <a:solidFill>
                        <a:srgbClr val="DDDDDD"/>
                      </a:solidFill>
                      <a:prstDash val="solid"/>
                      <a:round/>
                      <a:headEnd type="none" w="sm" len="sm"/>
                      <a:tailEnd type="none" w="sm" len="sm"/>
                    </a:lnR>
                    <a:lnT w="12700" cap="flat" cmpd="sng">
                      <a:solidFill>
                        <a:srgbClr val="DDDDDD"/>
                      </a:solidFill>
                      <a:prstDash val="solid"/>
                      <a:round/>
                      <a:headEnd type="none" w="sm" len="sm"/>
                      <a:tailEnd type="none" w="sm" len="sm"/>
                    </a:lnT>
                    <a:lnB w="12700" cap="flat" cmpd="sng">
                      <a:solidFill>
                        <a:srgbClr val="DDDDDD"/>
                      </a:solidFill>
                      <a:prstDash val="solid"/>
                      <a:round/>
                      <a:headEnd type="none" w="sm" len="sm"/>
                      <a:tailEnd type="none" w="sm" len="sm"/>
                    </a:lnB>
                    <a:solidFill>
                      <a:srgbClr val="DDEAF6"/>
                    </a:solidFill>
                  </a:tcPr>
                </a:tc>
                <a:tc>
                  <a:txBody>
                    <a:bodyPr/>
                    <a:lstStyle/>
                    <a:p>
                      <a:pPr marL="0" marR="0" lvl="0" indent="0" algn="l" rtl="0">
                        <a:spcBef>
                          <a:spcPts val="0"/>
                        </a:spcBef>
                        <a:spcAft>
                          <a:spcPts val="0"/>
                        </a:spcAft>
                        <a:buNone/>
                      </a:pPr>
                      <a:r>
                        <a:rPr lang="nl-NL" sz="1800" b="0" i="0" u="none" strike="noStrike">
                          <a:solidFill>
                            <a:srgbClr val="000000"/>
                          </a:solidFill>
                          <a:latin typeface="Calibri"/>
                          <a:ea typeface="Calibri"/>
                          <a:cs typeface="Calibri"/>
                          <a:sym typeface="Calibri"/>
                        </a:rPr>
                        <a:t>format()</a:t>
                      </a:r>
                      <a:endParaRPr/>
                    </a:p>
                  </a:txBody>
                  <a:tcPr marL="108000" marR="36000" marT="36000" marB="36000" anchor="b">
                    <a:lnL w="12700" cap="flat" cmpd="sng">
                      <a:solidFill>
                        <a:srgbClr val="DDDDDD"/>
                      </a:solidFill>
                      <a:prstDash val="solid"/>
                      <a:round/>
                      <a:headEnd type="none" w="sm" len="sm"/>
                      <a:tailEnd type="none" w="sm" len="sm"/>
                    </a:lnL>
                    <a:lnR w="12700" cap="flat" cmpd="sng">
                      <a:solidFill>
                        <a:srgbClr val="DDDDDD"/>
                      </a:solidFill>
                      <a:prstDash val="solid"/>
                      <a:round/>
                      <a:headEnd type="none" w="sm" len="sm"/>
                      <a:tailEnd type="none" w="sm" len="sm"/>
                    </a:lnR>
                    <a:lnT w="12700" cap="flat" cmpd="sng">
                      <a:solidFill>
                        <a:srgbClr val="DDDDDD"/>
                      </a:solidFill>
                      <a:prstDash val="solid"/>
                      <a:round/>
                      <a:headEnd type="none" w="sm" len="sm"/>
                      <a:tailEnd type="none" w="sm" len="sm"/>
                    </a:lnT>
                    <a:lnB w="12700" cap="flat" cmpd="sng">
                      <a:solidFill>
                        <a:srgbClr val="DDDDDD"/>
                      </a:solidFill>
                      <a:prstDash val="solid"/>
                      <a:round/>
                      <a:headEnd type="none" w="sm" len="sm"/>
                      <a:tailEnd type="none" w="sm" len="sm"/>
                    </a:lnB>
                    <a:solidFill>
                      <a:srgbClr val="DDEAF6"/>
                    </a:solidFill>
                  </a:tcPr>
                </a:tc>
                <a:tc>
                  <a:txBody>
                    <a:bodyPr/>
                    <a:lstStyle/>
                    <a:p>
                      <a:pPr marL="0" marR="0" lvl="0" indent="0" algn="l" rtl="0">
                        <a:spcBef>
                          <a:spcPts val="0"/>
                        </a:spcBef>
                        <a:spcAft>
                          <a:spcPts val="0"/>
                        </a:spcAft>
                        <a:buNone/>
                      </a:pPr>
                      <a:r>
                        <a:rPr lang="nl-NL" sz="1800" b="0" i="0" u="none" strike="noStrike">
                          <a:solidFill>
                            <a:srgbClr val="000000"/>
                          </a:solidFill>
                          <a:latin typeface="Calibri"/>
                          <a:ea typeface="Calibri"/>
                          <a:cs typeface="Calibri"/>
                          <a:sym typeface="Calibri"/>
                        </a:rPr>
                        <a:t>len()</a:t>
                      </a:r>
                      <a:endParaRPr/>
                    </a:p>
                  </a:txBody>
                  <a:tcPr marL="108000" marR="36000" marT="36000" marB="36000" anchor="b">
                    <a:lnL w="12700" cap="flat" cmpd="sng">
                      <a:solidFill>
                        <a:srgbClr val="DDDDDD"/>
                      </a:solidFill>
                      <a:prstDash val="solid"/>
                      <a:round/>
                      <a:headEnd type="none" w="sm" len="sm"/>
                      <a:tailEnd type="none" w="sm" len="sm"/>
                    </a:lnL>
                    <a:lnR w="12700" cap="flat" cmpd="sng">
                      <a:solidFill>
                        <a:srgbClr val="DDDDDD"/>
                      </a:solidFill>
                      <a:prstDash val="solid"/>
                      <a:round/>
                      <a:headEnd type="none" w="sm" len="sm"/>
                      <a:tailEnd type="none" w="sm" len="sm"/>
                    </a:lnR>
                    <a:lnT w="12700" cap="flat" cmpd="sng">
                      <a:solidFill>
                        <a:srgbClr val="DDDDDD"/>
                      </a:solidFill>
                      <a:prstDash val="solid"/>
                      <a:round/>
                      <a:headEnd type="none" w="sm" len="sm"/>
                      <a:tailEnd type="none" w="sm" len="sm"/>
                    </a:lnT>
                    <a:lnB w="12700" cap="flat" cmpd="sng">
                      <a:solidFill>
                        <a:srgbClr val="DDDDDD"/>
                      </a:solidFill>
                      <a:prstDash val="solid"/>
                      <a:round/>
                      <a:headEnd type="none" w="sm" len="sm"/>
                      <a:tailEnd type="none" w="sm" len="sm"/>
                    </a:lnB>
                    <a:solidFill>
                      <a:srgbClr val="DDEAF6"/>
                    </a:solidFill>
                  </a:tcPr>
                </a:tc>
                <a:tc>
                  <a:txBody>
                    <a:bodyPr/>
                    <a:lstStyle/>
                    <a:p>
                      <a:pPr marL="0" marR="0" lvl="0" indent="0" algn="l" rtl="0">
                        <a:spcBef>
                          <a:spcPts val="0"/>
                        </a:spcBef>
                        <a:spcAft>
                          <a:spcPts val="0"/>
                        </a:spcAft>
                        <a:buNone/>
                      </a:pPr>
                      <a:r>
                        <a:rPr lang="nl-NL" sz="1800" b="0" i="0" u="none" strike="noStrike">
                          <a:solidFill>
                            <a:srgbClr val="000000"/>
                          </a:solidFill>
                          <a:latin typeface="Calibri"/>
                          <a:ea typeface="Calibri"/>
                          <a:cs typeface="Calibri"/>
                          <a:sym typeface="Calibri"/>
                        </a:rPr>
                        <a:t>property()</a:t>
                      </a:r>
                      <a:endParaRPr/>
                    </a:p>
                  </a:txBody>
                  <a:tcPr marL="108000" marR="36000" marT="36000" marB="36000" anchor="b">
                    <a:lnL w="12700" cap="flat" cmpd="sng">
                      <a:solidFill>
                        <a:srgbClr val="DDDDDD"/>
                      </a:solidFill>
                      <a:prstDash val="solid"/>
                      <a:round/>
                      <a:headEnd type="none" w="sm" len="sm"/>
                      <a:tailEnd type="none" w="sm" len="sm"/>
                    </a:lnL>
                    <a:lnR w="12700" cap="flat" cmpd="sng">
                      <a:solidFill>
                        <a:srgbClr val="DDDDDD"/>
                      </a:solidFill>
                      <a:prstDash val="solid"/>
                      <a:round/>
                      <a:headEnd type="none" w="sm" len="sm"/>
                      <a:tailEnd type="none" w="sm" len="sm"/>
                    </a:lnR>
                    <a:lnT w="12700" cap="flat" cmpd="sng">
                      <a:solidFill>
                        <a:srgbClr val="DDDDDD"/>
                      </a:solidFill>
                      <a:prstDash val="solid"/>
                      <a:round/>
                      <a:headEnd type="none" w="sm" len="sm"/>
                      <a:tailEnd type="none" w="sm" len="sm"/>
                    </a:lnT>
                    <a:lnB w="12700" cap="flat" cmpd="sng">
                      <a:solidFill>
                        <a:srgbClr val="DDDDDD"/>
                      </a:solidFill>
                      <a:prstDash val="solid"/>
                      <a:round/>
                      <a:headEnd type="none" w="sm" len="sm"/>
                      <a:tailEnd type="none" w="sm" len="sm"/>
                    </a:lnB>
                    <a:solidFill>
                      <a:srgbClr val="DDEAF6"/>
                    </a:solidFill>
                  </a:tcPr>
                </a:tc>
                <a:tc>
                  <a:txBody>
                    <a:bodyPr/>
                    <a:lstStyle/>
                    <a:p>
                      <a:pPr marL="0" marR="0" lvl="0" indent="0" algn="l" rtl="0">
                        <a:spcBef>
                          <a:spcPts val="0"/>
                        </a:spcBef>
                        <a:spcAft>
                          <a:spcPts val="0"/>
                        </a:spcAft>
                        <a:buNone/>
                      </a:pPr>
                      <a:r>
                        <a:rPr lang="nl-NL" sz="1800" b="0" i="0" u="none" strike="noStrike">
                          <a:solidFill>
                            <a:srgbClr val="000000"/>
                          </a:solidFill>
                          <a:latin typeface="Calibri"/>
                          <a:ea typeface="Calibri"/>
                          <a:cs typeface="Calibri"/>
                          <a:sym typeface="Calibri"/>
                        </a:rPr>
                        <a:t>type()</a:t>
                      </a:r>
                      <a:endParaRPr/>
                    </a:p>
                  </a:txBody>
                  <a:tcPr marL="108000" marR="36000" marT="36000" marB="36000" anchor="b">
                    <a:lnL w="12700" cap="flat" cmpd="sng">
                      <a:solidFill>
                        <a:srgbClr val="DDDDDD"/>
                      </a:solidFill>
                      <a:prstDash val="solid"/>
                      <a:round/>
                      <a:headEnd type="none" w="sm" len="sm"/>
                      <a:tailEnd type="none" w="sm" len="sm"/>
                    </a:lnL>
                    <a:lnR w="12700" cap="flat" cmpd="sng">
                      <a:solidFill>
                        <a:srgbClr val="DDDDDD"/>
                      </a:solidFill>
                      <a:prstDash val="solid"/>
                      <a:round/>
                      <a:headEnd type="none" w="sm" len="sm"/>
                      <a:tailEnd type="none" w="sm" len="sm"/>
                    </a:lnR>
                    <a:lnT w="12700" cap="flat" cmpd="sng">
                      <a:solidFill>
                        <a:srgbClr val="DDDDDD"/>
                      </a:solidFill>
                      <a:prstDash val="solid"/>
                      <a:round/>
                      <a:headEnd type="none" w="sm" len="sm"/>
                      <a:tailEnd type="none" w="sm" len="sm"/>
                    </a:lnT>
                    <a:lnB w="12700" cap="flat" cmpd="sng">
                      <a:solidFill>
                        <a:srgbClr val="DDDDDD"/>
                      </a:solidFill>
                      <a:prstDash val="solid"/>
                      <a:round/>
                      <a:headEnd type="none" w="sm" len="sm"/>
                      <a:tailEnd type="none" w="sm" len="sm"/>
                    </a:lnB>
                    <a:solidFill>
                      <a:srgbClr val="DDEAF6"/>
                    </a:solidFill>
                  </a:tcPr>
                </a:tc>
                <a:extLst>
                  <a:ext uri="{0D108BD9-81ED-4DB2-BD59-A6C34878D82A}">
                    <a16:rowId xmlns:a16="http://schemas.microsoft.com/office/drawing/2014/main" val="10008"/>
                  </a:ext>
                </a:extLst>
              </a:tr>
              <a:tr h="368325">
                <a:tc>
                  <a:txBody>
                    <a:bodyPr/>
                    <a:lstStyle/>
                    <a:p>
                      <a:pPr marL="0" marR="0" lvl="0" indent="0" algn="l" rtl="0">
                        <a:spcBef>
                          <a:spcPts val="0"/>
                        </a:spcBef>
                        <a:spcAft>
                          <a:spcPts val="0"/>
                        </a:spcAft>
                        <a:buNone/>
                      </a:pPr>
                      <a:r>
                        <a:rPr lang="nl-NL" sz="1800" b="0" i="0" u="none" strike="noStrike">
                          <a:solidFill>
                            <a:srgbClr val="000000"/>
                          </a:solidFill>
                          <a:latin typeface="Calibri"/>
                          <a:ea typeface="Calibri"/>
                          <a:cs typeface="Calibri"/>
                          <a:sym typeface="Calibri"/>
                        </a:rPr>
                        <a:t>chr()</a:t>
                      </a:r>
                      <a:endParaRPr/>
                    </a:p>
                  </a:txBody>
                  <a:tcPr marL="108000" marR="36000" marT="36000" marB="36000" anchor="b">
                    <a:lnL w="12700" cap="flat" cmpd="sng">
                      <a:solidFill>
                        <a:srgbClr val="DDDDDD"/>
                      </a:solidFill>
                      <a:prstDash val="solid"/>
                      <a:round/>
                      <a:headEnd type="none" w="sm" len="sm"/>
                      <a:tailEnd type="none" w="sm" len="sm"/>
                    </a:lnL>
                    <a:lnR w="12700" cap="flat" cmpd="sng">
                      <a:solidFill>
                        <a:srgbClr val="DDDDDD"/>
                      </a:solidFill>
                      <a:prstDash val="solid"/>
                      <a:round/>
                      <a:headEnd type="none" w="sm" len="sm"/>
                      <a:tailEnd type="none" w="sm" len="sm"/>
                    </a:lnR>
                    <a:lnT w="12700" cap="flat" cmpd="sng">
                      <a:solidFill>
                        <a:srgbClr val="DDDDDD"/>
                      </a:solidFill>
                      <a:prstDash val="solid"/>
                      <a:round/>
                      <a:headEnd type="none" w="sm" len="sm"/>
                      <a:tailEnd type="none" w="sm" len="sm"/>
                    </a:lnT>
                    <a:lnB w="12700" cap="flat" cmpd="sng">
                      <a:solidFill>
                        <a:srgbClr val="DDDDDD"/>
                      </a:solidFill>
                      <a:prstDash val="solid"/>
                      <a:round/>
                      <a:headEnd type="none" w="sm" len="sm"/>
                      <a:tailEnd type="none" w="sm" len="sm"/>
                    </a:lnB>
                    <a:solidFill>
                      <a:srgbClr val="DDEAF6"/>
                    </a:solidFill>
                  </a:tcPr>
                </a:tc>
                <a:tc>
                  <a:txBody>
                    <a:bodyPr/>
                    <a:lstStyle/>
                    <a:p>
                      <a:pPr marL="0" marR="0" lvl="0" indent="0" algn="l" rtl="0">
                        <a:spcBef>
                          <a:spcPts val="0"/>
                        </a:spcBef>
                        <a:spcAft>
                          <a:spcPts val="0"/>
                        </a:spcAft>
                        <a:buNone/>
                      </a:pPr>
                      <a:r>
                        <a:rPr lang="nl-NL" sz="1800" b="0" i="0" u="none" strike="noStrike">
                          <a:solidFill>
                            <a:srgbClr val="000000"/>
                          </a:solidFill>
                          <a:latin typeface="Calibri"/>
                          <a:ea typeface="Calibri"/>
                          <a:cs typeface="Calibri"/>
                          <a:sym typeface="Calibri"/>
                        </a:rPr>
                        <a:t>frozenset()</a:t>
                      </a:r>
                      <a:endParaRPr/>
                    </a:p>
                  </a:txBody>
                  <a:tcPr marL="108000" marR="36000" marT="36000" marB="36000" anchor="b">
                    <a:lnL w="12700" cap="flat" cmpd="sng">
                      <a:solidFill>
                        <a:srgbClr val="DDDDDD"/>
                      </a:solidFill>
                      <a:prstDash val="solid"/>
                      <a:round/>
                      <a:headEnd type="none" w="sm" len="sm"/>
                      <a:tailEnd type="none" w="sm" len="sm"/>
                    </a:lnL>
                    <a:lnR w="12700" cap="flat" cmpd="sng">
                      <a:solidFill>
                        <a:srgbClr val="DDDDDD"/>
                      </a:solidFill>
                      <a:prstDash val="solid"/>
                      <a:round/>
                      <a:headEnd type="none" w="sm" len="sm"/>
                      <a:tailEnd type="none" w="sm" len="sm"/>
                    </a:lnR>
                    <a:lnT w="12700" cap="flat" cmpd="sng">
                      <a:solidFill>
                        <a:srgbClr val="DDDDDD"/>
                      </a:solidFill>
                      <a:prstDash val="solid"/>
                      <a:round/>
                      <a:headEnd type="none" w="sm" len="sm"/>
                      <a:tailEnd type="none" w="sm" len="sm"/>
                    </a:lnT>
                    <a:lnB w="12700" cap="flat" cmpd="sng">
                      <a:solidFill>
                        <a:srgbClr val="DDDDDD"/>
                      </a:solidFill>
                      <a:prstDash val="solid"/>
                      <a:round/>
                      <a:headEnd type="none" w="sm" len="sm"/>
                      <a:tailEnd type="none" w="sm" len="sm"/>
                    </a:lnB>
                    <a:solidFill>
                      <a:srgbClr val="DDEAF6"/>
                    </a:solidFill>
                  </a:tcPr>
                </a:tc>
                <a:tc>
                  <a:txBody>
                    <a:bodyPr/>
                    <a:lstStyle/>
                    <a:p>
                      <a:pPr marL="0" marR="0" lvl="0" indent="0" algn="l" rtl="0">
                        <a:spcBef>
                          <a:spcPts val="0"/>
                        </a:spcBef>
                        <a:spcAft>
                          <a:spcPts val="0"/>
                        </a:spcAft>
                        <a:buNone/>
                      </a:pPr>
                      <a:r>
                        <a:rPr lang="nl-NL" sz="1800" b="0" i="0" u="none" strike="noStrike">
                          <a:solidFill>
                            <a:srgbClr val="000000"/>
                          </a:solidFill>
                          <a:latin typeface="Calibri"/>
                          <a:ea typeface="Calibri"/>
                          <a:cs typeface="Calibri"/>
                          <a:sym typeface="Calibri"/>
                        </a:rPr>
                        <a:t>list()</a:t>
                      </a:r>
                      <a:endParaRPr/>
                    </a:p>
                  </a:txBody>
                  <a:tcPr marL="108000" marR="36000" marT="36000" marB="36000" anchor="b">
                    <a:lnL w="12700" cap="flat" cmpd="sng">
                      <a:solidFill>
                        <a:srgbClr val="DDDDDD"/>
                      </a:solidFill>
                      <a:prstDash val="solid"/>
                      <a:round/>
                      <a:headEnd type="none" w="sm" len="sm"/>
                      <a:tailEnd type="none" w="sm" len="sm"/>
                    </a:lnL>
                    <a:lnR w="12700" cap="flat" cmpd="sng">
                      <a:solidFill>
                        <a:srgbClr val="DDDDDD"/>
                      </a:solidFill>
                      <a:prstDash val="solid"/>
                      <a:round/>
                      <a:headEnd type="none" w="sm" len="sm"/>
                      <a:tailEnd type="none" w="sm" len="sm"/>
                    </a:lnR>
                    <a:lnT w="12700" cap="flat" cmpd="sng">
                      <a:solidFill>
                        <a:srgbClr val="DDDDDD"/>
                      </a:solidFill>
                      <a:prstDash val="solid"/>
                      <a:round/>
                      <a:headEnd type="none" w="sm" len="sm"/>
                      <a:tailEnd type="none" w="sm" len="sm"/>
                    </a:lnT>
                    <a:lnB w="12700" cap="flat" cmpd="sng">
                      <a:solidFill>
                        <a:srgbClr val="DDDDDD"/>
                      </a:solidFill>
                      <a:prstDash val="solid"/>
                      <a:round/>
                      <a:headEnd type="none" w="sm" len="sm"/>
                      <a:tailEnd type="none" w="sm" len="sm"/>
                    </a:lnB>
                    <a:solidFill>
                      <a:srgbClr val="DDEAF6"/>
                    </a:solidFill>
                  </a:tcPr>
                </a:tc>
                <a:tc>
                  <a:txBody>
                    <a:bodyPr/>
                    <a:lstStyle/>
                    <a:p>
                      <a:pPr marL="0" marR="0" lvl="0" indent="0" algn="l" rtl="0">
                        <a:spcBef>
                          <a:spcPts val="0"/>
                        </a:spcBef>
                        <a:spcAft>
                          <a:spcPts val="0"/>
                        </a:spcAft>
                        <a:buNone/>
                      </a:pPr>
                      <a:r>
                        <a:rPr lang="nl-NL" sz="1800" b="0" i="0" u="none" strike="noStrike">
                          <a:solidFill>
                            <a:srgbClr val="000000"/>
                          </a:solidFill>
                          <a:latin typeface="Calibri"/>
                          <a:ea typeface="Calibri"/>
                          <a:cs typeface="Calibri"/>
                          <a:sym typeface="Calibri"/>
                        </a:rPr>
                        <a:t>range()</a:t>
                      </a:r>
                      <a:endParaRPr/>
                    </a:p>
                  </a:txBody>
                  <a:tcPr marL="108000" marR="36000" marT="36000" marB="36000" anchor="b">
                    <a:lnL w="12700" cap="flat" cmpd="sng">
                      <a:solidFill>
                        <a:srgbClr val="DDDDDD"/>
                      </a:solidFill>
                      <a:prstDash val="solid"/>
                      <a:round/>
                      <a:headEnd type="none" w="sm" len="sm"/>
                      <a:tailEnd type="none" w="sm" len="sm"/>
                    </a:lnL>
                    <a:lnR w="12700" cap="flat" cmpd="sng">
                      <a:solidFill>
                        <a:srgbClr val="DDDDDD"/>
                      </a:solidFill>
                      <a:prstDash val="solid"/>
                      <a:round/>
                      <a:headEnd type="none" w="sm" len="sm"/>
                      <a:tailEnd type="none" w="sm" len="sm"/>
                    </a:lnR>
                    <a:lnT w="12700" cap="flat" cmpd="sng">
                      <a:solidFill>
                        <a:srgbClr val="DDDDDD"/>
                      </a:solidFill>
                      <a:prstDash val="solid"/>
                      <a:round/>
                      <a:headEnd type="none" w="sm" len="sm"/>
                      <a:tailEnd type="none" w="sm" len="sm"/>
                    </a:lnT>
                    <a:lnB w="12700" cap="flat" cmpd="sng">
                      <a:solidFill>
                        <a:srgbClr val="DDDDDD"/>
                      </a:solidFill>
                      <a:prstDash val="solid"/>
                      <a:round/>
                      <a:headEnd type="none" w="sm" len="sm"/>
                      <a:tailEnd type="none" w="sm" len="sm"/>
                    </a:lnB>
                    <a:solidFill>
                      <a:srgbClr val="DDEAF6"/>
                    </a:solidFill>
                  </a:tcPr>
                </a:tc>
                <a:tc>
                  <a:txBody>
                    <a:bodyPr/>
                    <a:lstStyle/>
                    <a:p>
                      <a:pPr marL="0" marR="0" lvl="0" indent="0" algn="l" rtl="0">
                        <a:spcBef>
                          <a:spcPts val="0"/>
                        </a:spcBef>
                        <a:spcAft>
                          <a:spcPts val="0"/>
                        </a:spcAft>
                        <a:buNone/>
                      </a:pPr>
                      <a:r>
                        <a:rPr lang="nl-NL" sz="1800" b="0" i="0" u="none" strike="noStrike">
                          <a:solidFill>
                            <a:srgbClr val="000000"/>
                          </a:solidFill>
                          <a:latin typeface="Calibri"/>
                          <a:ea typeface="Calibri"/>
                          <a:cs typeface="Calibri"/>
                          <a:sym typeface="Calibri"/>
                        </a:rPr>
                        <a:t>vars()</a:t>
                      </a:r>
                      <a:endParaRPr/>
                    </a:p>
                  </a:txBody>
                  <a:tcPr marL="108000" marR="36000" marT="36000" marB="36000" anchor="b">
                    <a:lnL w="12700" cap="flat" cmpd="sng">
                      <a:solidFill>
                        <a:srgbClr val="DDDDDD"/>
                      </a:solidFill>
                      <a:prstDash val="solid"/>
                      <a:round/>
                      <a:headEnd type="none" w="sm" len="sm"/>
                      <a:tailEnd type="none" w="sm" len="sm"/>
                    </a:lnL>
                    <a:lnR w="12700" cap="flat" cmpd="sng">
                      <a:solidFill>
                        <a:srgbClr val="DDDDDD"/>
                      </a:solidFill>
                      <a:prstDash val="solid"/>
                      <a:round/>
                      <a:headEnd type="none" w="sm" len="sm"/>
                      <a:tailEnd type="none" w="sm" len="sm"/>
                    </a:lnR>
                    <a:lnT w="12700" cap="flat" cmpd="sng">
                      <a:solidFill>
                        <a:srgbClr val="DDDDDD"/>
                      </a:solidFill>
                      <a:prstDash val="solid"/>
                      <a:round/>
                      <a:headEnd type="none" w="sm" len="sm"/>
                      <a:tailEnd type="none" w="sm" len="sm"/>
                    </a:lnT>
                    <a:lnB w="12700" cap="flat" cmpd="sng">
                      <a:solidFill>
                        <a:srgbClr val="DDDDDD"/>
                      </a:solidFill>
                      <a:prstDash val="solid"/>
                      <a:round/>
                      <a:headEnd type="none" w="sm" len="sm"/>
                      <a:tailEnd type="none" w="sm" len="sm"/>
                    </a:lnB>
                    <a:solidFill>
                      <a:srgbClr val="DDEAF6"/>
                    </a:solidFill>
                  </a:tcPr>
                </a:tc>
                <a:extLst>
                  <a:ext uri="{0D108BD9-81ED-4DB2-BD59-A6C34878D82A}">
                    <a16:rowId xmlns:a16="http://schemas.microsoft.com/office/drawing/2014/main" val="10009"/>
                  </a:ext>
                </a:extLst>
              </a:tr>
              <a:tr h="368325">
                <a:tc>
                  <a:txBody>
                    <a:bodyPr/>
                    <a:lstStyle/>
                    <a:p>
                      <a:pPr marL="0" marR="0" lvl="0" indent="0" algn="l" rtl="0">
                        <a:spcBef>
                          <a:spcPts val="0"/>
                        </a:spcBef>
                        <a:spcAft>
                          <a:spcPts val="0"/>
                        </a:spcAft>
                        <a:buNone/>
                      </a:pPr>
                      <a:r>
                        <a:rPr lang="nl-NL" sz="1800" b="0" i="0" u="none" strike="noStrike">
                          <a:solidFill>
                            <a:srgbClr val="000000"/>
                          </a:solidFill>
                          <a:latin typeface="Calibri"/>
                          <a:ea typeface="Calibri"/>
                          <a:cs typeface="Calibri"/>
                          <a:sym typeface="Calibri"/>
                        </a:rPr>
                        <a:t>classmethod()</a:t>
                      </a:r>
                      <a:endParaRPr/>
                    </a:p>
                  </a:txBody>
                  <a:tcPr marL="108000" marR="36000" marT="36000" marB="36000" anchor="b">
                    <a:lnL w="12700" cap="flat" cmpd="sng">
                      <a:solidFill>
                        <a:srgbClr val="DDDDDD"/>
                      </a:solidFill>
                      <a:prstDash val="solid"/>
                      <a:round/>
                      <a:headEnd type="none" w="sm" len="sm"/>
                      <a:tailEnd type="none" w="sm" len="sm"/>
                    </a:lnL>
                    <a:lnR w="12700" cap="flat" cmpd="sng">
                      <a:solidFill>
                        <a:srgbClr val="DDDDDD"/>
                      </a:solidFill>
                      <a:prstDash val="solid"/>
                      <a:round/>
                      <a:headEnd type="none" w="sm" len="sm"/>
                      <a:tailEnd type="none" w="sm" len="sm"/>
                    </a:lnR>
                    <a:lnT w="12700" cap="flat" cmpd="sng">
                      <a:solidFill>
                        <a:srgbClr val="DDDDDD"/>
                      </a:solidFill>
                      <a:prstDash val="solid"/>
                      <a:round/>
                      <a:headEnd type="none" w="sm" len="sm"/>
                      <a:tailEnd type="none" w="sm" len="sm"/>
                    </a:lnT>
                    <a:lnB w="12700" cap="flat" cmpd="sng">
                      <a:solidFill>
                        <a:srgbClr val="DDDDDD"/>
                      </a:solidFill>
                      <a:prstDash val="solid"/>
                      <a:round/>
                      <a:headEnd type="none" w="sm" len="sm"/>
                      <a:tailEnd type="none" w="sm" len="sm"/>
                    </a:lnB>
                    <a:solidFill>
                      <a:srgbClr val="DDEAF6"/>
                    </a:solidFill>
                  </a:tcPr>
                </a:tc>
                <a:tc>
                  <a:txBody>
                    <a:bodyPr/>
                    <a:lstStyle/>
                    <a:p>
                      <a:pPr marL="0" marR="0" lvl="0" indent="0" algn="l" rtl="0">
                        <a:spcBef>
                          <a:spcPts val="0"/>
                        </a:spcBef>
                        <a:spcAft>
                          <a:spcPts val="0"/>
                        </a:spcAft>
                        <a:buNone/>
                      </a:pPr>
                      <a:r>
                        <a:rPr lang="nl-NL" sz="1800" b="0" i="0" u="none" strike="noStrike">
                          <a:solidFill>
                            <a:srgbClr val="000000"/>
                          </a:solidFill>
                          <a:latin typeface="Calibri"/>
                          <a:ea typeface="Calibri"/>
                          <a:cs typeface="Calibri"/>
                          <a:sym typeface="Calibri"/>
                        </a:rPr>
                        <a:t>getattr()</a:t>
                      </a:r>
                      <a:endParaRPr/>
                    </a:p>
                  </a:txBody>
                  <a:tcPr marL="108000" marR="36000" marT="36000" marB="36000" anchor="b">
                    <a:lnL w="12700" cap="flat" cmpd="sng">
                      <a:solidFill>
                        <a:srgbClr val="DDDDDD"/>
                      </a:solidFill>
                      <a:prstDash val="solid"/>
                      <a:round/>
                      <a:headEnd type="none" w="sm" len="sm"/>
                      <a:tailEnd type="none" w="sm" len="sm"/>
                    </a:lnL>
                    <a:lnR w="12700" cap="flat" cmpd="sng">
                      <a:solidFill>
                        <a:srgbClr val="DDDDDD"/>
                      </a:solidFill>
                      <a:prstDash val="solid"/>
                      <a:round/>
                      <a:headEnd type="none" w="sm" len="sm"/>
                      <a:tailEnd type="none" w="sm" len="sm"/>
                    </a:lnR>
                    <a:lnT w="12700" cap="flat" cmpd="sng">
                      <a:solidFill>
                        <a:srgbClr val="DDDDDD"/>
                      </a:solidFill>
                      <a:prstDash val="solid"/>
                      <a:round/>
                      <a:headEnd type="none" w="sm" len="sm"/>
                      <a:tailEnd type="none" w="sm" len="sm"/>
                    </a:lnT>
                    <a:lnB w="12700" cap="flat" cmpd="sng">
                      <a:solidFill>
                        <a:srgbClr val="DDDDDD"/>
                      </a:solidFill>
                      <a:prstDash val="solid"/>
                      <a:round/>
                      <a:headEnd type="none" w="sm" len="sm"/>
                      <a:tailEnd type="none" w="sm" len="sm"/>
                    </a:lnB>
                    <a:solidFill>
                      <a:srgbClr val="DDEAF6"/>
                    </a:solidFill>
                  </a:tcPr>
                </a:tc>
                <a:tc>
                  <a:txBody>
                    <a:bodyPr/>
                    <a:lstStyle/>
                    <a:p>
                      <a:pPr marL="0" marR="0" lvl="0" indent="0" algn="l" rtl="0">
                        <a:spcBef>
                          <a:spcPts val="0"/>
                        </a:spcBef>
                        <a:spcAft>
                          <a:spcPts val="0"/>
                        </a:spcAft>
                        <a:buNone/>
                      </a:pPr>
                      <a:r>
                        <a:rPr lang="nl-NL" sz="1800" b="0" i="0" u="none" strike="noStrike">
                          <a:solidFill>
                            <a:srgbClr val="000000"/>
                          </a:solidFill>
                          <a:latin typeface="Calibri"/>
                          <a:ea typeface="Calibri"/>
                          <a:cs typeface="Calibri"/>
                          <a:sym typeface="Calibri"/>
                        </a:rPr>
                        <a:t>locals()</a:t>
                      </a:r>
                      <a:endParaRPr/>
                    </a:p>
                  </a:txBody>
                  <a:tcPr marL="108000" marR="36000" marT="36000" marB="36000" anchor="b">
                    <a:lnL w="12700" cap="flat" cmpd="sng">
                      <a:solidFill>
                        <a:srgbClr val="DDDDDD"/>
                      </a:solidFill>
                      <a:prstDash val="solid"/>
                      <a:round/>
                      <a:headEnd type="none" w="sm" len="sm"/>
                      <a:tailEnd type="none" w="sm" len="sm"/>
                    </a:lnL>
                    <a:lnR w="12700" cap="flat" cmpd="sng">
                      <a:solidFill>
                        <a:srgbClr val="DDDDDD"/>
                      </a:solidFill>
                      <a:prstDash val="solid"/>
                      <a:round/>
                      <a:headEnd type="none" w="sm" len="sm"/>
                      <a:tailEnd type="none" w="sm" len="sm"/>
                    </a:lnR>
                    <a:lnT w="12700" cap="flat" cmpd="sng">
                      <a:solidFill>
                        <a:srgbClr val="DDDDDD"/>
                      </a:solidFill>
                      <a:prstDash val="solid"/>
                      <a:round/>
                      <a:headEnd type="none" w="sm" len="sm"/>
                      <a:tailEnd type="none" w="sm" len="sm"/>
                    </a:lnT>
                    <a:lnB w="12700" cap="flat" cmpd="sng">
                      <a:solidFill>
                        <a:srgbClr val="DDDDDD"/>
                      </a:solidFill>
                      <a:prstDash val="solid"/>
                      <a:round/>
                      <a:headEnd type="none" w="sm" len="sm"/>
                      <a:tailEnd type="none" w="sm" len="sm"/>
                    </a:lnB>
                    <a:solidFill>
                      <a:srgbClr val="DDEAF6"/>
                    </a:solidFill>
                  </a:tcPr>
                </a:tc>
                <a:tc>
                  <a:txBody>
                    <a:bodyPr/>
                    <a:lstStyle/>
                    <a:p>
                      <a:pPr marL="0" marR="0" lvl="0" indent="0" algn="l" rtl="0">
                        <a:spcBef>
                          <a:spcPts val="0"/>
                        </a:spcBef>
                        <a:spcAft>
                          <a:spcPts val="0"/>
                        </a:spcAft>
                        <a:buNone/>
                      </a:pPr>
                      <a:r>
                        <a:rPr lang="nl-NL" sz="1800" b="0" i="0" u="none" strike="noStrike">
                          <a:solidFill>
                            <a:srgbClr val="000000"/>
                          </a:solidFill>
                          <a:latin typeface="Calibri"/>
                          <a:ea typeface="Calibri"/>
                          <a:cs typeface="Calibri"/>
                          <a:sym typeface="Calibri"/>
                        </a:rPr>
                        <a:t>repr()</a:t>
                      </a:r>
                      <a:endParaRPr/>
                    </a:p>
                  </a:txBody>
                  <a:tcPr marL="108000" marR="36000" marT="36000" marB="36000" anchor="b">
                    <a:lnL w="12700" cap="flat" cmpd="sng">
                      <a:solidFill>
                        <a:srgbClr val="DDDDDD"/>
                      </a:solidFill>
                      <a:prstDash val="solid"/>
                      <a:round/>
                      <a:headEnd type="none" w="sm" len="sm"/>
                      <a:tailEnd type="none" w="sm" len="sm"/>
                    </a:lnL>
                    <a:lnR w="12700" cap="flat" cmpd="sng">
                      <a:solidFill>
                        <a:srgbClr val="DDDDDD"/>
                      </a:solidFill>
                      <a:prstDash val="solid"/>
                      <a:round/>
                      <a:headEnd type="none" w="sm" len="sm"/>
                      <a:tailEnd type="none" w="sm" len="sm"/>
                    </a:lnR>
                    <a:lnT w="12700" cap="flat" cmpd="sng">
                      <a:solidFill>
                        <a:srgbClr val="DDDDDD"/>
                      </a:solidFill>
                      <a:prstDash val="solid"/>
                      <a:round/>
                      <a:headEnd type="none" w="sm" len="sm"/>
                      <a:tailEnd type="none" w="sm" len="sm"/>
                    </a:lnT>
                    <a:lnB w="12700" cap="flat" cmpd="sng">
                      <a:solidFill>
                        <a:srgbClr val="DDDDDD"/>
                      </a:solidFill>
                      <a:prstDash val="solid"/>
                      <a:round/>
                      <a:headEnd type="none" w="sm" len="sm"/>
                      <a:tailEnd type="none" w="sm" len="sm"/>
                    </a:lnB>
                    <a:solidFill>
                      <a:srgbClr val="DDEAF6"/>
                    </a:solidFill>
                  </a:tcPr>
                </a:tc>
                <a:tc>
                  <a:txBody>
                    <a:bodyPr/>
                    <a:lstStyle/>
                    <a:p>
                      <a:pPr marL="0" marR="0" lvl="0" indent="0" algn="l" rtl="0">
                        <a:spcBef>
                          <a:spcPts val="0"/>
                        </a:spcBef>
                        <a:spcAft>
                          <a:spcPts val="0"/>
                        </a:spcAft>
                        <a:buNone/>
                      </a:pPr>
                      <a:r>
                        <a:rPr lang="nl-NL" sz="1800" b="0" i="0" u="none" strike="noStrike">
                          <a:solidFill>
                            <a:srgbClr val="000000"/>
                          </a:solidFill>
                          <a:latin typeface="Calibri"/>
                          <a:ea typeface="Calibri"/>
                          <a:cs typeface="Calibri"/>
                          <a:sym typeface="Calibri"/>
                        </a:rPr>
                        <a:t>zip()</a:t>
                      </a:r>
                      <a:endParaRPr/>
                    </a:p>
                  </a:txBody>
                  <a:tcPr marL="108000" marR="36000" marT="36000" marB="36000" anchor="b">
                    <a:lnL w="12700" cap="flat" cmpd="sng">
                      <a:solidFill>
                        <a:srgbClr val="DDDDDD"/>
                      </a:solidFill>
                      <a:prstDash val="solid"/>
                      <a:round/>
                      <a:headEnd type="none" w="sm" len="sm"/>
                      <a:tailEnd type="none" w="sm" len="sm"/>
                    </a:lnL>
                    <a:lnR w="12700" cap="flat" cmpd="sng">
                      <a:solidFill>
                        <a:srgbClr val="DDDDDD"/>
                      </a:solidFill>
                      <a:prstDash val="solid"/>
                      <a:round/>
                      <a:headEnd type="none" w="sm" len="sm"/>
                      <a:tailEnd type="none" w="sm" len="sm"/>
                    </a:lnR>
                    <a:lnT w="12700" cap="flat" cmpd="sng">
                      <a:solidFill>
                        <a:srgbClr val="DDDDDD"/>
                      </a:solidFill>
                      <a:prstDash val="solid"/>
                      <a:round/>
                      <a:headEnd type="none" w="sm" len="sm"/>
                      <a:tailEnd type="none" w="sm" len="sm"/>
                    </a:lnT>
                    <a:lnB w="12700" cap="flat" cmpd="sng">
                      <a:solidFill>
                        <a:srgbClr val="DDDDDD"/>
                      </a:solidFill>
                      <a:prstDash val="solid"/>
                      <a:round/>
                      <a:headEnd type="none" w="sm" len="sm"/>
                      <a:tailEnd type="none" w="sm" len="sm"/>
                    </a:lnB>
                    <a:solidFill>
                      <a:srgbClr val="DDEAF6"/>
                    </a:solidFill>
                  </a:tcPr>
                </a:tc>
                <a:extLst>
                  <a:ext uri="{0D108BD9-81ED-4DB2-BD59-A6C34878D82A}">
                    <a16:rowId xmlns:a16="http://schemas.microsoft.com/office/drawing/2014/main" val="10010"/>
                  </a:ext>
                </a:extLst>
              </a:tr>
              <a:tr h="368325">
                <a:tc>
                  <a:txBody>
                    <a:bodyPr/>
                    <a:lstStyle/>
                    <a:p>
                      <a:pPr marL="0" marR="0" lvl="0" indent="0" algn="l" rtl="0">
                        <a:spcBef>
                          <a:spcPts val="0"/>
                        </a:spcBef>
                        <a:spcAft>
                          <a:spcPts val="0"/>
                        </a:spcAft>
                        <a:buNone/>
                      </a:pPr>
                      <a:r>
                        <a:rPr lang="nl-NL" sz="1800" b="0" i="0" u="none" strike="noStrike">
                          <a:solidFill>
                            <a:srgbClr val="000000"/>
                          </a:solidFill>
                          <a:latin typeface="Calibri"/>
                          <a:ea typeface="Calibri"/>
                          <a:cs typeface="Calibri"/>
                          <a:sym typeface="Calibri"/>
                        </a:rPr>
                        <a:t>compile()</a:t>
                      </a:r>
                      <a:endParaRPr/>
                    </a:p>
                  </a:txBody>
                  <a:tcPr marL="108000" marR="36000" marT="36000" marB="36000" anchor="b">
                    <a:lnL w="12700" cap="flat" cmpd="sng">
                      <a:solidFill>
                        <a:srgbClr val="DDDDDD"/>
                      </a:solidFill>
                      <a:prstDash val="solid"/>
                      <a:round/>
                      <a:headEnd type="none" w="sm" len="sm"/>
                      <a:tailEnd type="none" w="sm" len="sm"/>
                    </a:lnL>
                    <a:lnR w="12700" cap="flat" cmpd="sng">
                      <a:solidFill>
                        <a:srgbClr val="DDDDDD"/>
                      </a:solidFill>
                      <a:prstDash val="solid"/>
                      <a:round/>
                      <a:headEnd type="none" w="sm" len="sm"/>
                      <a:tailEnd type="none" w="sm" len="sm"/>
                    </a:lnR>
                    <a:lnT w="12700" cap="flat" cmpd="sng">
                      <a:solidFill>
                        <a:srgbClr val="DDDDDD"/>
                      </a:solidFill>
                      <a:prstDash val="solid"/>
                      <a:round/>
                      <a:headEnd type="none" w="sm" len="sm"/>
                      <a:tailEnd type="none" w="sm" len="sm"/>
                    </a:lnT>
                    <a:lnB w="12700" cap="flat" cmpd="sng">
                      <a:solidFill>
                        <a:srgbClr val="DDDDDD"/>
                      </a:solidFill>
                      <a:prstDash val="solid"/>
                      <a:round/>
                      <a:headEnd type="none" w="sm" len="sm"/>
                      <a:tailEnd type="none" w="sm" len="sm"/>
                    </a:lnB>
                    <a:solidFill>
                      <a:srgbClr val="DDEAF6"/>
                    </a:solidFill>
                  </a:tcPr>
                </a:tc>
                <a:tc>
                  <a:txBody>
                    <a:bodyPr/>
                    <a:lstStyle/>
                    <a:p>
                      <a:pPr marL="0" marR="0" lvl="0" indent="0" algn="l" rtl="0">
                        <a:spcBef>
                          <a:spcPts val="0"/>
                        </a:spcBef>
                        <a:spcAft>
                          <a:spcPts val="0"/>
                        </a:spcAft>
                        <a:buNone/>
                      </a:pPr>
                      <a:r>
                        <a:rPr lang="nl-NL" sz="1800" b="0" i="0" u="none" strike="noStrike">
                          <a:solidFill>
                            <a:srgbClr val="000000"/>
                          </a:solidFill>
                          <a:latin typeface="Calibri"/>
                          <a:ea typeface="Calibri"/>
                          <a:cs typeface="Calibri"/>
                          <a:sym typeface="Calibri"/>
                        </a:rPr>
                        <a:t>globals()</a:t>
                      </a:r>
                      <a:endParaRPr/>
                    </a:p>
                  </a:txBody>
                  <a:tcPr marL="108000" marR="36000" marT="36000" marB="36000" anchor="b">
                    <a:lnL w="12700" cap="flat" cmpd="sng">
                      <a:solidFill>
                        <a:srgbClr val="DDDDDD"/>
                      </a:solidFill>
                      <a:prstDash val="solid"/>
                      <a:round/>
                      <a:headEnd type="none" w="sm" len="sm"/>
                      <a:tailEnd type="none" w="sm" len="sm"/>
                    </a:lnL>
                    <a:lnR w="12700" cap="flat" cmpd="sng">
                      <a:solidFill>
                        <a:srgbClr val="DDDDDD"/>
                      </a:solidFill>
                      <a:prstDash val="solid"/>
                      <a:round/>
                      <a:headEnd type="none" w="sm" len="sm"/>
                      <a:tailEnd type="none" w="sm" len="sm"/>
                    </a:lnR>
                    <a:lnT w="12700" cap="flat" cmpd="sng">
                      <a:solidFill>
                        <a:srgbClr val="DDDDDD"/>
                      </a:solidFill>
                      <a:prstDash val="solid"/>
                      <a:round/>
                      <a:headEnd type="none" w="sm" len="sm"/>
                      <a:tailEnd type="none" w="sm" len="sm"/>
                    </a:lnT>
                    <a:lnB w="12700" cap="flat" cmpd="sng">
                      <a:solidFill>
                        <a:srgbClr val="DDDDDD"/>
                      </a:solidFill>
                      <a:prstDash val="solid"/>
                      <a:round/>
                      <a:headEnd type="none" w="sm" len="sm"/>
                      <a:tailEnd type="none" w="sm" len="sm"/>
                    </a:lnB>
                    <a:solidFill>
                      <a:srgbClr val="DDEAF6"/>
                    </a:solidFill>
                  </a:tcPr>
                </a:tc>
                <a:tc>
                  <a:txBody>
                    <a:bodyPr/>
                    <a:lstStyle/>
                    <a:p>
                      <a:pPr marL="0" marR="0" lvl="0" indent="0" algn="l" rtl="0">
                        <a:spcBef>
                          <a:spcPts val="0"/>
                        </a:spcBef>
                        <a:spcAft>
                          <a:spcPts val="0"/>
                        </a:spcAft>
                        <a:buNone/>
                      </a:pPr>
                      <a:r>
                        <a:rPr lang="nl-NL" sz="1800" b="0" i="0" u="none" strike="noStrike">
                          <a:solidFill>
                            <a:srgbClr val="000000"/>
                          </a:solidFill>
                          <a:latin typeface="Calibri"/>
                          <a:ea typeface="Calibri"/>
                          <a:cs typeface="Calibri"/>
                          <a:sym typeface="Calibri"/>
                        </a:rPr>
                        <a:t>map()</a:t>
                      </a:r>
                      <a:endParaRPr/>
                    </a:p>
                  </a:txBody>
                  <a:tcPr marL="108000" marR="36000" marT="36000" marB="36000" anchor="b">
                    <a:lnL w="12700" cap="flat" cmpd="sng">
                      <a:solidFill>
                        <a:srgbClr val="DDDDDD"/>
                      </a:solidFill>
                      <a:prstDash val="solid"/>
                      <a:round/>
                      <a:headEnd type="none" w="sm" len="sm"/>
                      <a:tailEnd type="none" w="sm" len="sm"/>
                    </a:lnL>
                    <a:lnR w="12700" cap="flat" cmpd="sng">
                      <a:solidFill>
                        <a:srgbClr val="DDDDDD"/>
                      </a:solidFill>
                      <a:prstDash val="solid"/>
                      <a:round/>
                      <a:headEnd type="none" w="sm" len="sm"/>
                      <a:tailEnd type="none" w="sm" len="sm"/>
                    </a:lnR>
                    <a:lnT w="12700" cap="flat" cmpd="sng">
                      <a:solidFill>
                        <a:srgbClr val="DDDDDD"/>
                      </a:solidFill>
                      <a:prstDash val="solid"/>
                      <a:round/>
                      <a:headEnd type="none" w="sm" len="sm"/>
                      <a:tailEnd type="none" w="sm" len="sm"/>
                    </a:lnT>
                    <a:lnB w="12700" cap="flat" cmpd="sng">
                      <a:solidFill>
                        <a:srgbClr val="DDDDDD"/>
                      </a:solidFill>
                      <a:prstDash val="solid"/>
                      <a:round/>
                      <a:headEnd type="none" w="sm" len="sm"/>
                      <a:tailEnd type="none" w="sm" len="sm"/>
                    </a:lnB>
                    <a:solidFill>
                      <a:srgbClr val="DDEAF6"/>
                    </a:solidFill>
                  </a:tcPr>
                </a:tc>
                <a:tc>
                  <a:txBody>
                    <a:bodyPr/>
                    <a:lstStyle/>
                    <a:p>
                      <a:pPr marL="0" marR="0" lvl="0" indent="0" algn="l" rtl="0">
                        <a:spcBef>
                          <a:spcPts val="0"/>
                        </a:spcBef>
                        <a:spcAft>
                          <a:spcPts val="0"/>
                        </a:spcAft>
                        <a:buNone/>
                      </a:pPr>
                      <a:r>
                        <a:rPr lang="nl-NL" sz="1800" b="0" i="0" u="none" strike="noStrike">
                          <a:solidFill>
                            <a:srgbClr val="000000"/>
                          </a:solidFill>
                          <a:latin typeface="Calibri"/>
                          <a:ea typeface="Calibri"/>
                          <a:cs typeface="Calibri"/>
                          <a:sym typeface="Calibri"/>
                        </a:rPr>
                        <a:t>reversed()</a:t>
                      </a:r>
                      <a:endParaRPr/>
                    </a:p>
                  </a:txBody>
                  <a:tcPr marL="108000" marR="36000" marT="36000" marB="36000" anchor="b">
                    <a:lnL w="12700" cap="flat" cmpd="sng">
                      <a:solidFill>
                        <a:srgbClr val="DDDDDD"/>
                      </a:solidFill>
                      <a:prstDash val="solid"/>
                      <a:round/>
                      <a:headEnd type="none" w="sm" len="sm"/>
                      <a:tailEnd type="none" w="sm" len="sm"/>
                    </a:lnL>
                    <a:lnR w="12700" cap="flat" cmpd="sng">
                      <a:solidFill>
                        <a:srgbClr val="DDDDDD"/>
                      </a:solidFill>
                      <a:prstDash val="solid"/>
                      <a:round/>
                      <a:headEnd type="none" w="sm" len="sm"/>
                      <a:tailEnd type="none" w="sm" len="sm"/>
                    </a:lnR>
                    <a:lnT w="12700" cap="flat" cmpd="sng">
                      <a:solidFill>
                        <a:srgbClr val="DDDDDD"/>
                      </a:solidFill>
                      <a:prstDash val="solid"/>
                      <a:round/>
                      <a:headEnd type="none" w="sm" len="sm"/>
                      <a:tailEnd type="none" w="sm" len="sm"/>
                    </a:lnT>
                    <a:lnB w="12700" cap="flat" cmpd="sng">
                      <a:solidFill>
                        <a:srgbClr val="DDDDDD"/>
                      </a:solidFill>
                      <a:prstDash val="solid"/>
                      <a:round/>
                      <a:headEnd type="none" w="sm" len="sm"/>
                      <a:tailEnd type="none" w="sm" len="sm"/>
                    </a:lnB>
                    <a:solidFill>
                      <a:srgbClr val="DDEAF6"/>
                    </a:solidFill>
                  </a:tcPr>
                </a:tc>
                <a:tc>
                  <a:txBody>
                    <a:bodyPr/>
                    <a:lstStyle/>
                    <a:p>
                      <a:pPr marL="0" marR="0" lvl="0" indent="0" algn="l" rtl="0">
                        <a:spcBef>
                          <a:spcPts val="0"/>
                        </a:spcBef>
                        <a:spcAft>
                          <a:spcPts val="0"/>
                        </a:spcAft>
                        <a:buNone/>
                      </a:pPr>
                      <a:r>
                        <a:rPr lang="nl-NL" sz="1800" b="0" i="0" u="none" strike="noStrike">
                          <a:solidFill>
                            <a:srgbClr val="000000"/>
                          </a:solidFill>
                          <a:latin typeface="Calibri"/>
                          <a:ea typeface="Calibri"/>
                          <a:cs typeface="Calibri"/>
                          <a:sym typeface="Calibri"/>
                        </a:rPr>
                        <a:t>__import__()</a:t>
                      </a:r>
                      <a:endParaRPr/>
                    </a:p>
                  </a:txBody>
                  <a:tcPr marL="108000" marR="36000" marT="36000" marB="36000" anchor="b">
                    <a:lnL w="12700" cap="flat" cmpd="sng">
                      <a:solidFill>
                        <a:srgbClr val="DDDDDD"/>
                      </a:solidFill>
                      <a:prstDash val="solid"/>
                      <a:round/>
                      <a:headEnd type="none" w="sm" len="sm"/>
                      <a:tailEnd type="none" w="sm" len="sm"/>
                    </a:lnL>
                    <a:lnR w="12700" cap="flat" cmpd="sng">
                      <a:solidFill>
                        <a:srgbClr val="DDDDDD"/>
                      </a:solidFill>
                      <a:prstDash val="solid"/>
                      <a:round/>
                      <a:headEnd type="none" w="sm" len="sm"/>
                      <a:tailEnd type="none" w="sm" len="sm"/>
                    </a:lnR>
                    <a:lnT w="12700" cap="flat" cmpd="sng">
                      <a:solidFill>
                        <a:srgbClr val="DDDDDD"/>
                      </a:solidFill>
                      <a:prstDash val="solid"/>
                      <a:round/>
                      <a:headEnd type="none" w="sm" len="sm"/>
                      <a:tailEnd type="none" w="sm" len="sm"/>
                    </a:lnT>
                    <a:lnB w="12700" cap="flat" cmpd="sng">
                      <a:solidFill>
                        <a:srgbClr val="DDDDDD"/>
                      </a:solidFill>
                      <a:prstDash val="solid"/>
                      <a:round/>
                      <a:headEnd type="none" w="sm" len="sm"/>
                      <a:tailEnd type="none" w="sm" len="sm"/>
                    </a:lnB>
                    <a:solidFill>
                      <a:srgbClr val="DDEAF6"/>
                    </a:solidFill>
                  </a:tcPr>
                </a:tc>
                <a:extLst>
                  <a:ext uri="{0D108BD9-81ED-4DB2-BD59-A6C34878D82A}">
                    <a16:rowId xmlns:a16="http://schemas.microsoft.com/office/drawing/2014/main" val="10011"/>
                  </a:ext>
                </a:extLst>
              </a:tr>
              <a:tr h="368325">
                <a:tc>
                  <a:txBody>
                    <a:bodyPr/>
                    <a:lstStyle/>
                    <a:p>
                      <a:pPr marL="0" marR="0" lvl="0" indent="0" algn="l" rtl="0">
                        <a:spcBef>
                          <a:spcPts val="0"/>
                        </a:spcBef>
                        <a:spcAft>
                          <a:spcPts val="0"/>
                        </a:spcAft>
                        <a:buNone/>
                      </a:pPr>
                      <a:r>
                        <a:rPr lang="nl-NL" sz="1800" b="0" i="0" u="none" strike="noStrike">
                          <a:solidFill>
                            <a:srgbClr val="000000"/>
                          </a:solidFill>
                          <a:latin typeface="Calibri"/>
                          <a:ea typeface="Calibri"/>
                          <a:cs typeface="Calibri"/>
                          <a:sym typeface="Calibri"/>
                        </a:rPr>
                        <a:t>complex()</a:t>
                      </a:r>
                      <a:endParaRPr/>
                    </a:p>
                  </a:txBody>
                  <a:tcPr marL="108000" marR="36000" marT="36000" marB="36000" anchor="b">
                    <a:lnL w="12700" cap="flat" cmpd="sng">
                      <a:solidFill>
                        <a:srgbClr val="DDDDDD"/>
                      </a:solidFill>
                      <a:prstDash val="solid"/>
                      <a:round/>
                      <a:headEnd type="none" w="sm" len="sm"/>
                      <a:tailEnd type="none" w="sm" len="sm"/>
                    </a:lnL>
                    <a:lnR w="12700" cap="flat" cmpd="sng">
                      <a:solidFill>
                        <a:srgbClr val="DDDDDD"/>
                      </a:solidFill>
                      <a:prstDash val="solid"/>
                      <a:round/>
                      <a:headEnd type="none" w="sm" len="sm"/>
                      <a:tailEnd type="none" w="sm" len="sm"/>
                    </a:lnR>
                    <a:lnT w="12700" cap="flat" cmpd="sng">
                      <a:solidFill>
                        <a:srgbClr val="DDDDDD"/>
                      </a:solidFill>
                      <a:prstDash val="solid"/>
                      <a:round/>
                      <a:headEnd type="none" w="sm" len="sm"/>
                      <a:tailEnd type="none" w="sm" len="sm"/>
                    </a:lnT>
                    <a:lnB w="12700" cap="flat" cmpd="sng">
                      <a:solidFill>
                        <a:srgbClr val="DDDDDD"/>
                      </a:solidFill>
                      <a:prstDash val="solid"/>
                      <a:round/>
                      <a:headEnd type="none" w="sm" len="sm"/>
                      <a:tailEnd type="none" w="sm" len="sm"/>
                    </a:lnB>
                    <a:solidFill>
                      <a:srgbClr val="DDEAF6"/>
                    </a:solidFill>
                  </a:tcPr>
                </a:tc>
                <a:tc>
                  <a:txBody>
                    <a:bodyPr/>
                    <a:lstStyle/>
                    <a:p>
                      <a:pPr marL="0" marR="0" lvl="0" indent="0" algn="l" rtl="0">
                        <a:spcBef>
                          <a:spcPts val="0"/>
                        </a:spcBef>
                        <a:spcAft>
                          <a:spcPts val="0"/>
                        </a:spcAft>
                        <a:buNone/>
                      </a:pPr>
                      <a:r>
                        <a:rPr lang="nl-NL" sz="1800" b="0" i="0" u="none" strike="noStrike">
                          <a:solidFill>
                            <a:srgbClr val="000000"/>
                          </a:solidFill>
                          <a:latin typeface="Calibri"/>
                          <a:ea typeface="Calibri"/>
                          <a:cs typeface="Calibri"/>
                          <a:sym typeface="Calibri"/>
                        </a:rPr>
                        <a:t>hasattr()</a:t>
                      </a:r>
                      <a:endParaRPr/>
                    </a:p>
                  </a:txBody>
                  <a:tcPr marL="108000" marR="36000" marT="36000" marB="36000" anchor="b">
                    <a:lnL w="12700" cap="flat" cmpd="sng">
                      <a:solidFill>
                        <a:srgbClr val="DDDDDD"/>
                      </a:solidFill>
                      <a:prstDash val="solid"/>
                      <a:round/>
                      <a:headEnd type="none" w="sm" len="sm"/>
                      <a:tailEnd type="none" w="sm" len="sm"/>
                    </a:lnL>
                    <a:lnR w="12700" cap="flat" cmpd="sng">
                      <a:solidFill>
                        <a:srgbClr val="DDDDDD"/>
                      </a:solidFill>
                      <a:prstDash val="solid"/>
                      <a:round/>
                      <a:headEnd type="none" w="sm" len="sm"/>
                      <a:tailEnd type="none" w="sm" len="sm"/>
                    </a:lnR>
                    <a:lnT w="12700" cap="flat" cmpd="sng">
                      <a:solidFill>
                        <a:srgbClr val="DDDDDD"/>
                      </a:solidFill>
                      <a:prstDash val="solid"/>
                      <a:round/>
                      <a:headEnd type="none" w="sm" len="sm"/>
                      <a:tailEnd type="none" w="sm" len="sm"/>
                    </a:lnT>
                    <a:lnB w="12700" cap="flat" cmpd="sng">
                      <a:solidFill>
                        <a:srgbClr val="DDDDDD"/>
                      </a:solidFill>
                      <a:prstDash val="solid"/>
                      <a:round/>
                      <a:headEnd type="none" w="sm" len="sm"/>
                      <a:tailEnd type="none" w="sm" len="sm"/>
                    </a:lnB>
                    <a:solidFill>
                      <a:srgbClr val="DDEAF6"/>
                    </a:solidFill>
                  </a:tcPr>
                </a:tc>
                <a:tc>
                  <a:txBody>
                    <a:bodyPr/>
                    <a:lstStyle/>
                    <a:p>
                      <a:pPr marL="0" marR="0" lvl="0" indent="0" algn="l" rtl="0">
                        <a:spcBef>
                          <a:spcPts val="0"/>
                        </a:spcBef>
                        <a:spcAft>
                          <a:spcPts val="0"/>
                        </a:spcAft>
                        <a:buNone/>
                      </a:pPr>
                      <a:r>
                        <a:rPr lang="nl-NL" sz="1800" b="0" i="0" u="none" strike="noStrike">
                          <a:solidFill>
                            <a:srgbClr val="000000"/>
                          </a:solidFill>
                          <a:latin typeface="Calibri"/>
                          <a:ea typeface="Calibri"/>
                          <a:cs typeface="Calibri"/>
                          <a:sym typeface="Calibri"/>
                        </a:rPr>
                        <a:t>max()</a:t>
                      </a:r>
                      <a:endParaRPr/>
                    </a:p>
                  </a:txBody>
                  <a:tcPr marL="108000" marR="36000" marT="36000" marB="36000" anchor="b">
                    <a:lnL w="12700" cap="flat" cmpd="sng">
                      <a:solidFill>
                        <a:srgbClr val="DDDDDD"/>
                      </a:solidFill>
                      <a:prstDash val="solid"/>
                      <a:round/>
                      <a:headEnd type="none" w="sm" len="sm"/>
                      <a:tailEnd type="none" w="sm" len="sm"/>
                    </a:lnL>
                    <a:lnR w="12700" cap="flat" cmpd="sng">
                      <a:solidFill>
                        <a:srgbClr val="DDDDDD"/>
                      </a:solidFill>
                      <a:prstDash val="solid"/>
                      <a:round/>
                      <a:headEnd type="none" w="sm" len="sm"/>
                      <a:tailEnd type="none" w="sm" len="sm"/>
                    </a:lnR>
                    <a:lnT w="12700" cap="flat" cmpd="sng">
                      <a:solidFill>
                        <a:srgbClr val="DDDDDD"/>
                      </a:solidFill>
                      <a:prstDash val="solid"/>
                      <a:round/>
                      <a:headEnd type="none" w="sm" len="sm"/>
                      <a:tailEnd type="none" w="sm" len="sm"/>
                    </a:lnT>
                    <a:lnB w="12700" cap="flat" cmpd="sng">
                      <a:solidFill>
                        <a:srgbClr val="DDDDDD"/>
                      </a:solidFill>
                      <a:prstDash val="solid"/>
                      <a:round/>
                      <a:headEnd type="none" w="sm" len="sm"/>
                      <a:tailEnd type="none" w="sm" len="sm"/>
                    </a:lnB>
                    <a:solidFill>
                      <a:srgbClr val="DDEAF6"/>
                    </a:solidFill>
                  </a:tcPr>
                </a:tc>
                <a:tc>
                  <a:txBody>
                    <a:bodyPr/>
                    <a:lstStyle/>
                    <a:p>
                      <a:pPr marL="0" marR="0" lvl="0" indent="0" algn="l" rtl="0">
                        <a:spcBef>
                          <a:spcPts val="0"/>
                        </a:spcBef>
                        <a:spcAft>
                          <a:spcPts val="0"/>
                        </a:spcAft>
                        <a:buNone/>
                      </a:pPr>
                      <a:r>
                        <a:rPr lang="nl-NL" sz="1800" b="0" i="0" u="none" strike="noStrike">
                          <a:solidFill>
                            <a:srgbClr val="000000"/>
                          </a:solidFill>
                          <a:latin typeface="Calibri"/>
                          <a:ea typeface="Calibri"/>
                          <a:cs typeface="Calibri"/>
                          <a:sym typeface="Calibri"/>
                        </a:rPr>
                        <a:t>round()</a:t>
                      </a:r>
                      <a:endParaRPr/>
                    </a:p>
                  </a:txBody>
                  <a:tcPr marL="108000" marR="36000" marT="36000" marB="36000" anchor="b">
                    <a:lnL w="12700" cap="flat" cmpd="sng">
                      <a:solidFill>
                        <a:srgbClr val="DDDDDD"/>
                      </a:solidFill>
                      <a:prstDash val="solid"/>
                      <a:round/>
                      <a:headEnd type="none" w="sm" len="sm"/>
                      <a:tailEnd type="none" w="sm" len="sm"/>
                    </a:lnL>
                    <a:lnR w="12700" cap="flat" cmpd="sng">
                      <a:solidFill>
                        <a:srgbClr val="DDDDDD"/>
                      </a:solidFill>
                      <a:prstDash val="solid"/>
                      <a:round/>
                      <a:headEnd type="none" w="sm" len="sm"/>
                      <a:tailEnd type="none" w="sm" len="sm"/>
                    </a:lnR>
                    <a:lnT w="12700" cap="flat" cmpd="sng">
                      <a:solidFill>
                        <a:srgbClr val="DDDDDD"/>
                      </a:solidFill>
                      <a:prstDash val="solid"/>
                      <a:round/>
                      <a:headEnd type="none" w="sm" len="sm"/>
                      <a:tailEnd type="none" w="sm" len="sm"/>
                    </a:lnT>
                    <a:lnB w="12700" cap="flat" cmpd="sng">
                      <a:solidFill>
                        <a:srgbClr val="DDDDDD"/>
                      </a:solidFill>
                      <a:prstDash val="solid"/>
                      <a:round/>
                      <a:headEnd type="none" w="sm" len="sm"/>
                      <a:tailEnd type="none" w="sm" len="sm"/>
                    </a:lnB>
                    <a:solidFill>
                      <a:srgbClr val="DDEAF6"/>
                    </a:solidFill>
                  </a:tcPr>
                </a:tc>
                <a:tc>
                  <a:txBody>
                    <a:bodyPr/>
                    <a:lstStyle/>
                    <a:p>
                      <a:pPr marL="0" marR="0" lvl="0" indent="0" algn="l" rtl="0">
                        <a:spcBef>
                          <a:spcPts val="0"/>
                        </a:spcBef>
                        <a:spcAft>
                          <a:spcPts val="0"/>
                        </a:spcAft>
                        <a:buNone/>
                      </a:pPr>
                      <a:endParaRPr sz="1800" b="0" i="0" u="none" strike="noStrike">
                        <a:solidFill>
                          <a:srgbClr val="000000"/>
                        </a:solidFill>
                        <a:latin typeface="Calibri"/>
                        <a:ea typeface="Calibri"/>
                        <a:cs typeface="Calibri"/>
                        <a:sym typeface="Calibri"/>
                      </a:endParaRPr>
                    </a:p>
                  </a:txBody>
                  <a:tcPr marL="108000" marR="36000" marT="36000" marB="36000" anchor="b">
                    <a:lnL w="12700" cap="flat" cmpd="sng">
                      <a:solidFill>
                        <a:srgbClr val="DDDDDD"/>
                      </a:solidFill>
                      <a:prstDash val="solid"/>
                      <a:round/>
                      <a:headEnd type="none" w="sm" len="sm"/>
                      <a:tailEnd type="none" w="sm" len="sm"/>
                    </a:lnL>
                    <a:lnR w="12700" cap="flat" cmpd="sng">
                      <a:solidFill>
                        <a:srgbClr val="DDDDDD"/>
                      </a:solidFill>
                      <a:prstDash val="solid"/>
                      <a:round/>
                      <a:headEnd type="none" w="sm" len="sm"/>
                      <a:tailEnd type="none" w="sm" len="sm"/>
                    </a:lnR>
                    <a:lnT w="12700" cap="flat" cmpd="sng">
                      <a:solidFill>
                        <a:srgbClr val="DDDDDD"/>
                      </a:solidFill>
                      <a:prstDash val="solid"/>
                      <a:round/>
                      <a:headEnd type="none" w="sm" len="sm"/>
                      <a:tailEnd type="none" w="sm" len="sm"/>
                    </a:lnT>
                    <a:lnB w="12700" cap="flat" cmpd="sng">
                      <a:solidFill>
                        <a:srgbClr val="DDDDDD"/>
                      </a:solidFill>
                      <a:prstDash val="solid"/>
                      <a:round/>
                      <a:headEnd type="none" w="sm" len="sm"/>
                      <a:tailEnd type="none" w="sm" len="sm"/>
                    </a:lnB>
                    <a:solidFill>
                      <a:srgbClr val="DDEAF6"/>
                    </a:solidFill>
                  </a:tcPr>
                </a:tc>
                <a:extLst>
                  <a:ext uri="{0D108BD9-81ED-4DB2-BD59-A6C34878D82A}">
                    <a16:rowId xmlns:a16="http://schemas.microsoft.com/office/drawing/2014/main" val="10012"/>
                  </a:ext>
                </a:extLst>
              </a:tr>
              <a:tr h="368325">
                <a:tc>
                  <a:txBody>
                    <a:bodyPr/>
                    <a:lstStyle/>
                    <a:p>
                      <a:pPr marL="0" marR="0" lvl="0" indent="0" algn="l" rtl="0">
                        <a:spcBef>
                          <a:spcPts val="0"/>
                        </a:spcBef>
                        <a:spcAft>
                          <a:spcPts val="0"/>
                        </a:spcAft>
                        <a:buNone/>
                      </a:pPr>
                      <a:r>
                        <a:rPr lang="nl-NL" sz="1800" b="0" i="0" u="none" strike="noStrike">
                          <a:solidFill>
                            <a:srgbClr val="000000"/>
                          </a:solidFill>
                          <a:latin typeface="Calibri"/>
                          <a:ea typeface="Calibri"/>
                          <a:cs typeface="Calibri"/>
                          <a:sym typeface="Calibri"/>
                        </a:rPr>
                        <a:t>delattr()</a:t>
                      </a:r>
                      <a:endParaRPr/>
                    </a:p>
                  </a:txBody>
                  <a:tcPr marL="108000" marR="36000" marT="36000" marB="36000" anchor="b">
                    <a:lnL w="12700" cap="flat" cmpd="sng">
                      <a:solidFill>
                        <a:srgbClr val="DDDDDD"/>
                      </a:solidFill>
                      <a:prstDash val="solid"/>
                      <a:round/>
                      <a:headEnd type="none" w="sm" len="sm"/>
                      <a:tailEnd type="none" w="sm" len="sm"/>
                    </a:lnL>
                    <a:lnR w="12700" cap="flat" cmpd="sng">
                      <a:solidFill>
                        <a:srgbClr val="DDDDDD"/>
                      </a:solidFill>
                      <a:prstDash val="solid"/>
                      <a:round/>
                      <a:headEnd type="none" w="sm" len="sm"/>
                      <a:tailEnd type="none" w="sm" len="sm"/>
                    </a:lnR>
                    <a:lnT w="12700" cap="flat" cmpd="sng">
                      <a:solidFill>
                        <a:srgbClr val="DDDDDD"/>
                      </a:solidFill>
                      <a:prstDash val="solid"/>
                      <a:round/>
                      <a:headEnd type="none" w="sm" len="sm"/>
                      <a:tailEnd type="none" w="sm" len="sm"/>
                    </a:lnT>
                    <a:lnB w="12700" cap="flat" cmpd="sng">
                      <a:solidFill>
                        <a:srgbClr val="DDDDDD"/>
                      </a:solidFill>
                      <a:prstDash val="solid"/>
                      <a:round/>
                      <a:headEnd type="none" w="sm" len="sm"/>
                      <a:tailEnd type="none" w="sm" len="sm"/>
                    </a:lnB>
                    <a:solidFill>
                      <a:srgbClr val="DDEAF6"/>
                    </a:solidFill>
                  </a:tcPr>
                </a:tc>
                <a:tc>
                  <a:txBody>
                    <a:bodyPr/>
                    <a:lstStyle/>
                    <a:p>
                      <a:pPr marL="0" marR="0" lvl="0" indent="0" algn="l" rtl="0">
                        <a:spcBef>
                          <a:spcPts val="0"/>
                        </a:spcBef>
                        <a:spcAft>
                          <a:spcPts val="0"/>
                        </a:spcAft>
                        <a:buNone/>
                      </a:pPr>
                      <a:r>
                        <a:rPr lang="nl-NL" sz="1800" b="0" i="0" u="none" strike="noStrike">
                          <a:solidFill>
                            <a:srgbClr val="000000"/>
                          </a:solidFill>
                          <a:latin typeface="Calibri"/>
                          <a:ea typeface="Calibri"/>
                          <a:cs typeface="Calibri"/>
                          <a:sym typeface="Calibri"/>
                        </a:rPr>
                        <a:t>hash()</a:t>
                      </a:r>
                      <a:endParaRPr/>
                    </a:p>
                  </a:txBody>
                  <a:tcPr marL="108000" marR="36000" marT="36000" marB="36000" anchor="b">
                    <a:lnL w="12700" cap="flat" cmpd="sng">
                      <a:solidFill>
                        <a:srgbClr val="DDDDDD"/>
                      </a:solidFill>
                      <a:prstDash val="solid"/>
                      <a:round/>
                      <a:headEnd type="none" w="sm" len="sm"/>
                      <a:tailEnd type="none" w="sm" len="sm"/>
                    </a:lnL>
                    <a:lnR w="12700" cap="flat" cmpd="sng">
                      <a:solidFill>
                        <a:srgbClr val="DDDDDD"/>
                      </a:solidFill>
                      <a:prstDash val="solid"/>
                      <a:round/>
                      <a:headEnd type="none" w="sm" len="sm"/>
                      <a:tailEnd type="none" w="sm" len="sm"/>
                    </a:lnR>
                    <a:lnT w="12700" cap="flat" cmpd="sng">
                      <a:solidFill>
                        <a:srgbClr val="DDDDDD"/>
                      </a:solidFill>
                      <a:prstDash val="solid"/>
                      <a:round/>
                      <a:headEnd type="none" w="sm" len="sm"/>
                      <a:tailEnd type="none" w="sm" len="sm"/>
                    </a:lnT>
                    <a:lnB w="12700" cap="flat" cmpd="sng">
                      <a:solidFill>
                        <a:srgbClr val="DDDDDD"/>
                      </a:solidFill>
                      <a:prstDash val="solid"/>
                      <a:round/>
                      <a:headEnd type="none" w="sm" len="sm"/>
                      <a:tailEnd type="none" w="sm" len="sm"/>
                    </a:lnB>
                    <a:solidFill>
                      <a:srgbClr val="DDEAF6"/>
                    </a:solidFill>
                  </a:tcPr>
                </a:tc>
                <a:tc>
                  <a:txBody>
                    <a:bodyPr/>
                    <a:lstStyle/>
                    <a:p>
                      <a:pPr marL="0" marR="0" lvl="0" indent="0" algn="l" rtl="0">
                        <a:spcBef>
                          <a:spcPts val="0"/>
                        </a:spcBef>
                        <a:spcAft>
                          <a:spcPts val="0"/>
                        </a:spcAft>
                        <a:buNone/>
                      </a:pPr>
                      <a:r>
                        <a:rPr lang="nl-NL" sz="1800" b="0" i="0" u="none" strike="noStrike">
                          <a:solidFill>
                            <a:srgbClr val="000000"/>
                          </a:solidFill>
                          <a:latin typeface="Calibri"/>
                          <a:ea typeface="Calibri"/>
                          <a:cs typeface="Calibri"/>
                          <a:sym typeface="Calibri"/>
                        </a:rPr>
                        <a:t>memoryview()</a:t>
                      </a:r>
                      <a:endParaRPr/>
                    </a:p>
                  </a:txBody>
                  <a:tcPr marL="108000" marR="36000" marT="36000" marB="36000" anchor="b">
                    <a:lnL w="12700" cap="flat" cmpd="sng">
                      <a:solidFill>
                        <a:srgbClr val="DDDDDD"/>
                      </a:solidFill>
                      <a:prstDash val="solid"/>
                      <a:round/>
                      <a:headEnd type="none" w="sm" len="sm"/>
                      <a:tailEnd type="none" w="sm" len="sm"/>
                    </a:lnL>
                    <a:lnR w="12700" cap="flat" cmpd="sng">
                      <a:solidFill>
                        <a:srgbClr val="DDDDDD"/>
                      </a:solidFill>
                      <a:prstDash val="solid"/>
                      <a:round/>
                      <a:headEnd type="none" w="sm" len="sm"/>
                      <a:tailEnd type="none" w="sm" len="sm"/>
                    </a:lnR>
                    <a:lnT w="12700" cap="flat" cmpd="sng">
                      <a:solidFill>
                        <a:srgbClr val="DDDDDD"/>
                      </a:solidFill>
                      <a:prstDash val="solid"/>
                      <a:round/>
                      <a:headEnd type="none" w="sm" len="sm"/>
                      <a:tailEnd type="none" w="sm" len="sm"/>
                    </a:lnT>
                    <a:lnB w="12700" cap="flat" cmpd="sng">
                      <a:solidFill>
                        <a:srgbClr val="DDDDDD"/>
                      </a:solidFill>
                      <a:prstDash val="solid"/>
                      <a:round/>
                      <a:headEnd type="none" w="sm" len="sm"/>
                      <a:tailEnd type="none" w="sm" len="sm"/>
                    </a:lnB>
                    <a:solidFill>
                      <a:srgbClr val="DDEAF6"/>
                    </a:solidFill>
                  </a:tcPr>
                </a:tc>
                <a:tc>
                  <a:txBody>
                    <a:bodyPr/>
                    <a:lstStyle/>
                    <a:p>
                      <a:pPr marL="0" marR="0" lvl="0" indent="0" algn="l" rtl="0">
                        <a:spcBef>
                          <a:spcPts val="0"/>
                        </a:spcBef>
                        <a:spcAft>
                          <a:spcPts val="0"/>
                        </a:spcAft>
                        <a:buNone/>
                      </a:pPr>
                      <a:r>
                        <a:rPr lang="nl-NL" sz="1800" b="0" i="0" u="none" strike="noStrike">
                          <a:solidFill>
                            <a:srgbClr val="000000"/>
                          </a:solidFill>
                          <a:latin typeface="Calibri"/>
                          <a:ea typeface="Calibri"/>
                          <a:cs typeface="Calibri"/>
                          <a:sym typeface="Calibri"/>
                        </a:rPr>
                        <a:t>set()</a:t>
                      </a:r>
                      <a:endParaRPr/>
                    </a:p>
                  </a:txBody>
                  <a:tcPr marL="108000" marR="36000" marT="36000" marB="36000" anchor="b">
                    <a:lnL w="12700" cap="flat" cmpd="sng">
                      <a:solidFill>
                        <a:srgbClr val="DDDDDD"/>
                      </a:solidFill>
                      <a:prstDash val="solid"/>
                      <a:round/>
                      <a:headEnd type="none" w="sm" len="sm"/>
                      <a:tailEnd type="none" w="sm" len="sm"/>
                    </a:lnL>
                    <a:lnR w="12700" cap="flat" cmpd="sng">
                      <a:solidFill>
                        <a:srgbClr val="DDDDDD"/>
                      </a:solidFill>
                      <a:prstDash val="solid"/>
                      <a:round/>
                      <a:headEnd type="none" w="sm" len="sm"/>
                      <a:tailEnd type="none" w="sm" len="sm"/>
                    </a:lnR>
                    <a:lnT w="12700" cap="flat" cmpd="sng">
                      <a:solidFill>
                        <a:srgbClr val="DDDDDD"/>
                      </a:solidFill>
                      <a:prstDash val="solid"/>
                      <a:round/>
                      <a:headEnd type="none" w="sm" len="sm"/>
                      <a:tailEnd type="none" w="sm" len="sm"/>
                    </a:lnT>
                    <a:lnB w="12700" cap="flat" cmpd="sng">
                      <a:solidFill>
                        <a:srgbClr val="DDDDDD"/>
                      </a:solidFill>
                      <a:prstDash val="solid"/>
                      <a:round/>
                      <a:headEnd type="none" w="sm" len="sm"/>
                      <a:tailEnd type="none" w="sm" len="sm"/>
                    </a:lnB>
                    <a:solidFill>
                      <a:srgbClr val="DDEAF6"/>
                    </a:solidFill>
                  </a:tcPr>
                </a:tc>
                <a:tc>
                  <a:txBody>
                    <a:bodyPr/>
                    <a:lstStyle/>
                    <a:p>
                      <a:pPr marL="0" marR="0" lvl="0" indent="0" algn="l" rtl="0">
                        <a:spcBef>
                          <a:spcPts val="0"/>
                        </a:spcBef>
                        <a:spcAft>
                          <a:spcPts val="0"/>
                        </a:spcAft>
                        <a:buNone/>
                      </a:pPr>
                      <a:endParaRPr sz="1800" b="0" i="0" u="none" strike="noStrike">
                        <a:solidFill>
                          <a:srgbClr val="000000"/>
                        </a:solidFill>
                        <a:latin typeface="Calibri"/>
                        <a:ea typeface="Calibri"/>
                        <a:cs typeface="Calibri"/>
                        <a:sym typeface="Calibri"/>
                      </a:endParaRPr>
                    </a:p>
                  </a:txBody>
                  <a:tcPr marL="108000" marR="36000" marT="36000" marB="36000" anchor="b">
                    <a:lnL w="12700" cap="flat" cmpd="sng">
                      <a:solidFill>
                        <a:srgbClr val="DDDDDD"/>
                      </a:solidFill>
                      <a:prstDash val="solid"/>
                      <a:round/>
                      <a:headEnd type="none" w="sm" len="sm"/>
                      <a:tailEnd type="none" w="sm" len="sm"/>
                    </a:lnL>
                    <a:lnR w="12700" cap="flat" cmpd="sng">
                      <a:solidFill>
                        <a:srgbClr val="DDDDDD"/>
                      </a:solidFill>
                      <a:prstDash val="solid"/>
                      <a:round/>
                      <a:headEnd type="none" w="sm" len="sm"/>
                      <a:tailEnd type="none" w="sm" len="sm"/>
                    </a:lnR>
                    <a:lnT w="12700" cap="flat" cmpd="sng">
                      <a:solidFill>
                        <a:srgbClr val="DDDDDD"/>
                      </a:solidFill>
                      <a:prstDash val="solid"/>
                      <a:round/>
                      <a:headEnd type="none" w="sm" len="sm"/>
                      <a:tailEnd type="none" w="sm" len="sm"/>
                    </a:lnT>
                    <a:lnB w="12700" cap="flat" cmpd="sng">
                      <a:solidFill>
                        <a:srgbClr val="DDDDDD"/>
                      </a:solidFill>
                      <a:prstDash val="solid"/>
                      <a:round/>
                      <a:headEnd type="none" w="sm" len="sm"/>
                      <a:tailEnd type="none" w="sm" len="sm"/>
                    </a:lnB>
                    <a:solidFill>
                      <a:srgbClr val="DDEAF6"/>
                    </a:solidFill>
                  </a:tcPr>
                </a:tc>
                <a:extLst>
                  <a:ext uri="{0D108BD9-81ED-4DB2-BD59-A6C34878D82A}">
                    <a16:rowId xmlns:a16="http://schemas.microsoft.com/office/drawing/2014/main" val="10013"/>
                  </a:ext>
                </a:extLst>
              </a:tr>
            </a:tbl>
          </a:graphicData>
        </a:graphic>
      </p:graphicFrame>
      <p:sp>
        <p:nvSpPr>
          <p:cNvPr id="203" name="Google Shape;203;p23"/>
          <p:cNvSpPr/>
          <p:nvPr/>
        </p:nvSpPr>
        <p:spPr>
          <a:xfrm>
            <a:off x="2591405" y="1691606"/>
            <a:ext cx="10080625" cy="0"/>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chemeClr val="dk1"/>
              </a:buClr>
              <a:buSzPts val="1800"/>
              <a:buFont typeface="Arial"/>
              <a:buNone/>
            </a:pPr>
            <a:br>
              <a:rPr lang="nl-NL" sz="1800" b="0" i="0" u="none" strike="noStrike" cap="none">
                <a:solidFill>
                  <a:schemeClr val="dk1"/>
                </a:solidFill>
                <a:latin typeface="Arial"/>
                <a:ea typeface="Arial"/>
                <a:cs typeface="Arial"/>
                <a:sym typeface="Arial"/>
              </a:rPr>
            </a:br>
            <a:endParaRPr sz="1800" b="0" i="0" u="none" strike="noStrike" cap="none">
              <a:solidFill>
                <a:schemeClr val="dk1"/>
              </a:solidFill>
              <a:latin typeface="Arial"/>
              <a:ea typeface="Arial"/>
              <a:cs typeface="Arial"/>
              <a:sym typeface="Arial"/>
            </a:endParaRPr>
          </a:p>
        </p:txBody>
      </p:sp>
      <p:sp>
        <p:nvSpPr>
          <p:cNvPr id="204" name="Google Shape;204;p23"/>
          <p:cNvSpPr/>
          <p:nvPr/>
        </p:nvSpPr>
        <p:spPr>
          <a:xfrm>
            <a:off x="5497992" y="7020202"/>
            <a:ext cx="4267450" cy="338554"/>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nl-NL" sz="1600" u="sng">
                <a:solidFill>
                  <a:schemeClr val="dk1"/>
                </a:solidFill>
                <a:latin typeface="Calibri"/>
                <a:ea typeface="Calibri"/>
                <a:cs typeface="Calibri"/>
                <a:sym typeface="Calibri"/>
                <a:hlinkClick r:id="rId3">
                  <a:extLst>
                    <a:ext uri="{A12FA001-AC4F-418D-AE19-62706E023703}">
                      <ahyp:hlinkClr xmlns:ahyp="http://schemas.microsoft.com/office/drawing/2018/hyperlinkcolor" val="tx"/>
                    </a:ext>
                  </a:extLst>
                </a:hlinkClick>
              </a:rPr>
              <a:t>https://docs.python.org/3/library/functions.html</a:t>
            </a:r>
            <a:endParaRPr sz="1600">
              <a:solidFill>
                <a:schemeClr val="dk1"/>
              </a:solidFill>
              <a:latin typeface="Calibri"/>
              <a:ea typeface="Calibri"/>
              <a:cs typeface="Calibri"/>
              <a:sym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24"/>
          <p:cNvSpPr txBox="1">
            <a:spLocks noGrp="1"/>
          </p:cNvSpPr>
          <p:nvPr>
            <p:ph type="title"/>
          </p:nvPr>
        </p:nvSpPr>
        <p:spPr>
          <a:xfrm>
            <a:off x="575816" y="402483"/>
            <a:ext cx="8928991" cy="14611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595959"/>
              </a:buClr>
              <a:buSzPts val="4100"/>
              <a:buFont typeface="Arial"/>
              <a:buNone/>
            </a:pPr>
            <a:r>
              <a:rPr lang="nl-NL"/>
              <a:t>Python Standard Library</a:t>
            </a:r>
            <a:endParaRPr/>
          </a:p>
        </p:txBody>
      </p:sp>
      <p:sp>
        <p:nvSpPr>
          <p:cNvPr id="211" name="Google Shape;211;p24"/>
          <p:cNvSpPr txBox="1">
            <a:spLocks noGrp="1"/>
          </p:cNvSpPr>
          <p:nvPr>
            <p:ph type="body" idx="1"/>
          </p:nvPr>
        </p:nvSpPr>
        <p:spPr>
          <a:xfrm>
            <a:off x="575817" y="2012414"/>
            <a:ext cx="8928990" cy="5439831"/>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595959"/>
              </a:buClr>
              <a:buSzPts val="2000"/>
              <a:buNone/>
            </a:pPr>
            <a:r>
              <a:rPr lang="nl-NL"/>
              <a:t>Bundled with core Python distribution</a:t>
            </a:r>
            <a:endParaRPr/>
          </a:p>
          <a:p>
            <a:pPr marL="250825" lvl="0" indent="-123825" algn="l" rtl="0">
              <a:lnSpc>
                <a:spcPct val="90000"/>
              </a:lnSpc>
              <a:spcBef>
                <a:spcPts val="1102"/>
              </a:spcBef>
              <a:spcAft>
                <a:spcPts val="0"/>
              </a:spcAft>
              <a:buClr>
                <a:srgbClr val="595959"/>
              </a:buClr>
              <a:buSzPts val="2000"/>
              <a:buNone/>
            </a:pPr>
            <a:endParaRPr/>
          </a:p>
          <a:p>
            <a:pPr marL="250825" lvl="0" indent="-250825" algn="l" rtl="0">
              <a:lnSpc>
                <a:spcPct val="90000"/>
              </a:lnSpc>
              <a:spcBef>
                <a:spcPts val="1102"/>
              </a:spcBef>
              <a:spcAft>
                <a:spcPts val="0"/>
              </a:spcAft>
              <a:buClr>
                <a:srgbClr val="595959"/>
              </a:buClr>
              <a:buSzPts val="2000"/>
              <a:buChar char="•"/>
            </a:pPr>
            <a:r>
              <a:rPr lang="nl-NL"/>
              <a:t>import	to specify that a library is going to be used</a:t>
            </a:r>
            <a:endParaRPr/>
          </a:p>
          <a:p>
            <a:pPr marL="250825" lvl="0" indent="-123825" algn="l" rtl="0">
              <a:lnSpc>
                <a:spcPct val="90000"/>
              </a:lnSpc>
              <a:spcBef>
                <a:spcPts val="1102"/>
              </a:spcBef>
              <a:spcAft>
                <a:spcPts val="0"/>
              </a:spcAft>
              <a:buClr>
                <a:srgbClr val="595959"/>
              </a:buClr>
              <a:buSzPts val="2000"/>
              <a:buNone/>
            </a:pPr>
            <a:endParaRPr/>
          </a:p>
          <a:p>
            <a:pPr marL="250825" lvl="0" indent="-250825" algn="l" rtl="0">
              <a:lnSpc>
                <a:spcPct val="90000"/>
              </a:lnSpc>
              <a:spcBef>
                <a:spcPts val="1102"/>
              </a:spcBef>
              <a:spcAft>
                <a:spcPts val="0"/>
              </a:spcAft>
              <a:buClr>
                <a:srgbClr val="595959"/>
              </a:buClr>
              <a:buSzPts val="2000"/>
              <a:buChar char="•"/>
            </a:pPr>
            <a:r>
              <a:rPr lang="nl-NL"/>
              <a:t>dir()	to get the contents of a library</a:t>
            </a:r>
            <a:endParaRPr/>
          </a:p>
          <a:p>
            <a:pPr marL="250825" lvl="0" indent="-250825" algn="l" rtl="0">
              <a:lnSpc>
                <a:spcPct val="90000"/>
              </a:lnSpc>
              <a:spcBef>
                <a:spcPts val="1102"/>
              </a:spcBef>
              <a:spcAft>
                <a:spcPts val="0"/>
              </a:spcAft>
              <a:buClr>
                <a:srgbClr val="595959"/>
              </a:buClr>
              <a:buSzPts val="2000"/>
              <a:buChar char="•"/>
            </a:pPr>
            <a:r>
              <a:rPr lang="nl-NL"/>
              <a:t>help()	to get help on the library</a:t>
            </a:r>
            <a:endParaRPr/>
          </a:p>
          <a:p>
            <a:pPr marL="250825" lvl="0" indent="-123825" algn="l" rtl="0">
              <a:lnSpc>
                <a:spcPct val="90000"/>
              </a:lnSpc>
              <a:spcBef>
                <a:spcPts val="1102"/>
              </a:spcBef>
              <a:spcAft>
                <a:spcPts val="0"/>
              </a:spcAft>
              <a:buClr>
                <a:srgbClr val="595959"/>
              </a:buClr>
              <a:buSzPts val="2000"/>
              <a:buNone/>
            </a:pPr>
            <a:endParaRPr/>
          </a:p>
        </p:txBody>
      </p:sp>
      <p:sp>
        <p:nvSpPr>
          <p:cNvPr id="212" name="Google Shape;212;p24"/>
          <p:cNvSpPr/>
          <p:nvPr/>
        </p:nvSpPr>
        <p:spPr>
          <a:xfrm>
            <a:off x="575816" y="5746808"/>
            <a:ext cx="8928991" cy="1477328"/>
          </a:xfrm>
          <a:prstGeom prst="rect">
            <a:avLst/>
          </a:prstGeom>
          <a:solidFill>
            <a:schemeClr val="lt2"/>
          </a:solidFill>
          <a:ln w="9525" cap="flat" cmpd="sng">
            <a:solidFill>
              <a:srgbClr val="757070"/>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t" anchorCtr="0">
            <a:spAutoFit/>
          </a:bodyPr>
          <a:lstStyle/>
          <a:p>
            <a:pPr marL="0" marR="0" lvl="0" indent="0" algn="l" rtl="0">
              <a:spcBef>
                <a:spcPts val="0"/>
              </a:spcBef>
              <a:spcAft>
                <a:spcPts val="0"/>
              </a:spcAft>
              <a:buNone/>
            </a:pPr>
            <a:r>
              <a:rPr lang="nl-NL" sz="1800" b="1">
                <a:solidFill>
                  <a:srgbClr val="AF00DB"/>
                </a:solidFill>
                <a:latin typeface="Arial"/>
                <a:ea typeface="Arial"/>
                <a:cs typeface="Arial"/>
                <a:sym typeface="Arial"/>
              </a:rPr>
              <a:t>import</a:t>
            </a:r>
            <a:r>
              <a:rPr lang="nl-NL" sz="1800" b="1">
                <a:solidFill>
                  <a:srgbClr val="000000"/>
                </a:solidFill>
                <a:latin typeface="Arial"/>
                <a:ea typeface="Arial"/>
                <a:cs typeface="Arial"/>
                <a:sym typeface="Arial"/>
              </a:rPr>
              <a:t> math</a:t>
            </a:r>
            <a:endParaRPr sz="1800" b="1">
              <a:solidFill>
                <a:srgbClr val="000000"/>
              </a:solidFill>
              <a:latin typeface="Arial"/>
              <a:ea typeface="Arial"/>
              <a:cs typeface="Arial"/>
              <a:sym typeface="Arial"/>
            </a:endParaRPr>
          </a:p>
          <a:p>
            <a:pPr marL="0" marR="0" lvl="0" indent="0" algn="l" rtl="0">
              <a:spcBef>
                <a:spcPts val="0"/>
              </a:spcBef>
              <a:spcAft>
                <a:spcPts val="0"/>
              </a:spcAft>
              <a:buNone/>
            </a:pPr>
            <a:br>
              <a:rPr lang="nl-NL" sz="1800" b="1">
                <a:solidFill>
                  <a:srgbClr val="000000"/>
                </a:solidFill>
                <a:latin typeface="Arial"/>
                <a:ea typeface="Arial"/>
                <a:cs typeface="Arial"/>
                <a:sym typeface="Arial"/>
              </a:rPr>
            </a:br>
            <a:r>
              <a:rPr lang="nl-NL" sz="1800" b="1">
                <a:solidFill>
                  <a:srgbClr val="795E26"/>
                </a:solidFill>
                <a:latin typeface="Arial"/>
                <a:ea typeface="Arial"/>
                <a:cs typeface="Arial"/>
                <a:sym typeface="Arial"/>
              </a:rPr>
              <a:t>dir</a:t>
            </a:r>
            <a:r>
              <a:rPr lang="nl-NL" sz="1800" b="1">
                <a:solidFill>
                  <a:srgbClr val="000000"/>
                </a:solidFill>
                <a:latin typeface="Arial"/>
                <a:ea typeface="Arial"/>
                <a:cs typeface="Arial"/>
                <a:sym typeface="Arial"/>
              </a:rPr>
              <a:t>(math)</a:t>
            </a:r>
            <a:endParaRPr/>
          </a:p>
          <a:p>
            <a:pPr marL="0" marR="0" lvl="0" indent="0" algn="l" rtl="0">
              <a:spcBef>
                <a:spcPts val="0"/>
              </a:spcBef>
              <a:spcAft>
                <a:spcPts val="0"/>
              </a:spcAft>
              <a:buNone/>
            </a:pPr>
            <a:br>
              <a:rPr lang="nl-NL" sz="1800" b="1">
                <a:solidFill>
                  <a:srgbClr val="000000"/>
                </a:solidFill>
                <a:latin typeface="Arial"/>
                <a:ea typeface="Arial"/>
                <a:cs typeface="Arial"/>
                <a:sym typeface="Arial"/>
              </a:rPr>
            </a:br>
            <a:r>
              <a:rPr lang="nl-NL" sz="1800" b="1">
                <a:solidFill>
                  <a:srgbClr val="795E26"/>
                </a:solidFill>
                <a:latin typeface="Arial"/>
                <a:ea typeface="Arial"/>
                <a:cs typeface="Arial"/>
                <a:sym typeface="Arial"/>
              </a:rPr>
              <a:t>help</a:t>
            </a:r>
            <a:r>
              <a:rPr lang="nl-NL" sz="1800" b="1">
                <a:solidFill>
                  <a:srgbClr val="000000"/>
                </a:solidFill>
                <a:latin typeface="Arial"/>
                <a:ea typeface="Arial"/>
                <a:cs typeface="Arial"/>
                <a:sym typeface="Arial"/>
              </a:rPr>
              <a:t>(math)</a:t>
            </a:r>
            <a:endParaRPr sz="1800" b="1">
              <a:solidFill>
                <a:srgbClr val="000000"/>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25"/>
          <p:cNvSpPr txBox="1">
            <a:spLocks noGrp="1"/>
          </p:cNvSpPr>
          <p:nvPr>
            <p:ph type="title"/>
          </p:nvPr>
        </p:nvSpPr>
        <p:spPr>
          <a:xfrm>
            <a:off x="575816" y="402483"/>
            <a:ext cx="8928991" cy="14611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595959"/>
              </a:buClr>
              <a:buSzPts val="4100"/>
              <a:buFont typeface="Arial"/>
              <a:buNone/>
            </a:pPr>
            <a:r>
              <a:rPr lang="nl-NL"/>
              <a:t>Import</a:t>
            </a:r>
            <a:endParaRPr/>
          </a:p>
        </p:txBody>
      </p:sp>
      <p:sp>
        <p:nvSpPr>
          <p:cNvPr id="219" name="Google Shape;219;p25"/>
          <p:cNvSpPr txBox="1">
            <a:spLocks noGrp="1"/>
          </p:cNvSpPr>
          <p:nvPr>
            <p:ph type="body" idx="1"/>
          </p:nvPr>
        </p:nvSpPr>
        <p:spPr>
          <a:xfrm>
            <a:off x="575817" y="2012414"/>
            <a:ext cx="8928990" cy="5439831"/>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595959"/>
              </a:buClr>
              <a:buSzPts val="2000"/>
              <a:buNone/>
            </a:pPr>
            <a:r>
              <a:rPr lang="nl-NL"/>
              <a:t>A library/module/package must always be imported first. </a:t>
            </a:r>
            <a:endParaRPr/>
          </a:p>
          <a:p>
            <a:pPr marL="251986" lvl="0" indent="-251986" algn="l" rtl="0">
              <a:lnSpc>
                <a:spcPct val="90000"/>
              </a:lnSpc>
              <a:spcBef>
                <a:spcPts val="1102"/>
              </a:spcBef>
              <a:spcAft>
                <a:spcPts val="0"/>
              </a:spcAft>
              <a:buClr>
                <a:srgbClr val="595959"/>
              </a:buClr>
              <a:buSzPts val="2000"/>
              <a:buChar char="•"/>
            </a:pPr>
            <a:r>
              <a:rPr lang="nl-NL" b="1"/>
              <a:t>import</a:t>
            </a:r>
            <a:r>
              <a:rPr lang="nl-NL"/>
              <a:t> math</a:t>
            </a:r>
            <a:endParaRPr/>
          </a:p>
          <a:p>
            <a:pPr marL="251986" lvl="0" indent="-251986" algn="l" rtl="0">
              <a:lnSpc>
                <a:spcPct val="90000"/>
              </a:lnSpc>
              <a:spcBef>
                <a:spcPts val="1102"/>
              </a:spcBef>
              <a:spcAft>
                <a:spcPts val="0"/>
              </a:spcAft>
              <a:buClr>
                <a:srgbClr val="595959"/>
              </a:buClr>
              <a:buSzPts val="2000"/>
              <a:buChar char="•"/>
            </a:pPr>
            <a:r>
              <a:rPr lang="nl-NL" b="1"/>
              <a:t>from</a:t>
            </a:r>
            <a:r>
              <a:rPr lang="nl-NL"/>
              <a:t> math </a:t>
            </a:r>
            <a:r>
              <a:rPr lang="nl-NL" b="1"/>
              <a:t>import</a:t>
            </a:r>
            <a:r>
              <a:rPr lang="nl-NL"/>
              <a:t> pi, cos</a:t>
            </a:r>
            <a:endParaRPr/>
          </a:p>
          <a:p>
            <a:pPr marL="251986" lvl="0" indent="-251986" algn="l" rtl="0">
              <a:lnSpc>
                <a:spcPct val="90000"/>
              </a:lnSpc>
              <a:spcBef>
                <a:spcPts val="1102"/>
              </a:spcBef>
              <a:spcAft>
                <a:spcPts val="0"/>
              </a:spcAft>
              <a:buClr>
                <a:srgbClr val="595959"/>
              </a:buClr>
              <a:buSzPts val="2000"/>
              <a:buChar char="•"/>
            </a:pPr>
            <a:r>
              <a:rPr lang="nl-NL" b="1"/>
              <a:t>import</a:t>
            </a:r>
            <a:r>
              <a:rPr lang="nl-NL"/>
              <a:t> math </a:t>
            </a:r>
            <a:r>
              <a:rPr lang="nl-NL" b="1"/>
              <a:t>as</a:t>
            </a:r>
            <a:r>
              <a:rPr lang="nl-NL"/>
              <a:t> m</a:t>
            </a:r>
            <a:endParaRPr/>
          </a:p>
        </p:txBody>
      </p:sp>
      <p:sp>
        <p:nvSpPr>
          <p:cNvPr id="220" name="Google Shape;220;p25"/>
          <p:cNvSpPr/>
          <p:nvPr/>
        </p:nvSpPr>
        <p:spPr>
          <a:xfrm>
            <a:off x="575816" y="4927501"/>
            <a:ext cx="8928991" cy="2308324"/>
          </a:xfrm>
          <a:prstGeom prst="rect">
            <a:avLst/>
          </a:prstGeom>
          <a:solidFill>
            <a:srgbClr val="F2F2F2"/>
          </a:solidFill>
          <a:ln w="9525" cap="flat" cmpd="sng">
            <a:solidFill>
              <a:srgbClr val="757070"/>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t" anchorCtr="0">
            <a:spAutoFit/>
          </a:bodyPr>
          <a:lstStyle/>
          <a:p>
            <a:pPr marL="0" marR="0" lvl="0" indent="0" algn="l" rtl="0">
              <a:spcBef>
                <a:spcPts val="0"/>
              </a:spcBef>
              <a:spcAft>
                <a:spcPts val="0"/>
              </a:spcAft>
              <a:buNone/>
            </a:pPr>
            <a:r>
              <a:rPr lang="nl-NL" sz="1800" b="1">
                <a:solidFill>
                  <a:srgbClr val="AF00DB"/>
                </a:solidFill>
                <a:latin typeface="Arial"/>
                <a:ea typeface="Arial"/>
                <a:cs typeface="Arial"/>
                <a:sym typeface="Arial"/>
              </a:rPr>
              <a:t>import</a:t>
            </a:r>
            <a:r>
              <a:rPr lang="nl-NL" sz="1800" b="1">
                <a:solidFill>
                  <a:srgbClr val="000000"/>
                </a:solidFill>
                <a:latin typeface="Arial"/>
                <a:ea typeface="Arial"/>
                <a:cs typeface="Arial"/>
                <a:sym typeface="Arial"/>
              </a:rPr>
              <a:t> math </a:t>
            </a:r>
            <a:r>
              <a:rPr lang="nl-NL" sz="1800" b="1">
                <a:solidFill>
                  <a:srgbClr val="008000"/>
                </a:solidFill>
                <a:latin typeface="Arial"/>
                <a:ea typeface="Arial"/>
                <a:cs typeface="Arial"/>
                <a:sym typeface="Arial"/>
              </a:rPr>
              <a:t># import module</a:t>
            </a:r>
            <a:endParaRPr sz="1800" b="1">
              <a:solidFill>
                <a:srgbClr val="000000"/>
              </a:solidFill>
              <a:latin typeface="Arial"/>
              <a:ea typeface="Arial"/>
              <a:cs typeface="Arial"/>
              <a:sym typeface="Arial"/>
            </a:endParaRPr>
          </a:p>
          <a:p>
            <a:pPr marL="0" marR="0" lvl="0" indent="0" algn="l" rtl="0">
              <a:spcBef>
                <a:spcPts val="0"/>
              </a:spcBef>
              <a:spcAft>
                <a:spcPts val="0"/>
              </a:spcAft>
              <a:buNone/>
            </a:pPr>
            <a:r>
              <a:rPr lang="nl-NL" sz="1800" b="1">
                <a:solidFill>
                  <a:srgbClr val="795E26"/>
                </a:solidFill>
                <a:latin typeface="Arial"/>
                <a:ea typeface="Arial"/>
                <a:cs typeface="Arial"/>
                <a:sym typeface="Arial"/>
              </a:rPr>
              <a:t>print</a:t>
            </a:r>
            <a:r>
              <a:rPr lang="nl-NL" sz="1800" b="1">
                <a:solidFill>
                  <a:srgbClr val="000000"/>
                </a:solidFill>
                <a:latin typeface="Arial"/>
                <a:ea typeface="Arial"/>
                <a:cs typeface="Arial"/>
                <a:sym typeface="Arial"/>
              </a:rPr>
              <a:t>( math.pi )</a:t>
            </a:r>
            <a:endParaRPr/>
          </a:p>
          <a:p>
            <a:pPr marL="0" marR="0" lvl="0" indent="0" algn="l" rtl="0">
              <a:spcBef>
                <a:spcPts val="0"/>
              </a:spcBef>
              <a:spcAft>
                <a:spcPts val="0"/>
              </a:spcAft>
              <a:buNone/>
            </a:pPr>
            <a:br>
              <a:rPr lang="nl-NL" sz="1800" b="1">
                <a:solidFill>
                  <a:srgbClr val="000000"/>
                </a:solidFill>
                <a:latin typeface="Arial"/>
                <a:ea typeface="Arial"/>
                <a:cs typeface="Arial"/>
                <a:sym typeface="Arial"/>
              </a:rPr>
            </a:br>
            <a:r>
              <a:rPr lang="nl-NL" sz="1800" b="1">
                <a:solidFill>
                  <a:srgbClr val="AF00DB"/>
                </a:solidFill>
                <a:latin typeface="Arial"/>
                <a:ea typeface="Arial"/>
                <a:cs typeface="Arial"/>
                <a:sym typeface="Arial"/>
              </a:rPr>
              <a:t>from</a:t>
            </a:r>
            <a:r>
              <a:rPr lang="nl-NL" sz="1800" b="1">
                <a:solidFill>
                  <a:srgbClr val="000000"/>
                </a:solidFill>
                <a:latin typeface="Arial"/>
                <a:ea typeface="Arial"/>
                <a:cs typeface="Arial"/>
                <a:sym typeface="Arial"/>
              </a:rPr>
              <a:t> math </a:t>
            </a:r>
            <a:r>
              <a:rPr lang="nl-NL" sz="1800" b="1">
                <a:solidFill>
                  <a:srgbClr val="AF00DB"/>
                </a:solidFill>
                <a:latin typeface="Arial"/>
                <a:ea typeface="Arial"/>
                <a:cs typeface="Arial"/>
                <a:sym typeface="Arial"/>
              </a:rPr>
              <a:t>import</a:t>
            </a:r>
            <a:r>
              <a:rPr lang="nl-NL" sz="1800" b="1">
                <a:solidFill>
                  <a:srgbClr val="000000"/>
                </a:solidFill>
                <a:latin typeface="Arial"/>
                <a:ea typeface="Arial"/>
                <a:cs typeface="Arial"/>
                <a:sym typeface="Arial"/>
              </a:rPr>
              <a:t> pi  </a:t>
            </a:r>
            <a:r>
              <a:rPr lang="nl-NL" sz="1800" b="1">
                <a:solidFill>
                  <a:srgbClr val="008000"/>
                </a:solidFill>
                <a:latin typeface="Arial"/>
                <a:ea typeface="Arial"/>
                <a:cs typeface="Arial"/>
                <a:sym typeface="Arial"/>
              </a:rPr>
              <a:t># import variable / function from module</a:t>
            </a:r>
            <a:endParaRPr sz="1800" b="1">
              <a:solidFill>
                <a:srgbClr val="000000"/>
              </a:solidFill>
              <a:latin typeface="Arial"/>
              <a:ea typeface="Arial"/>
              <a:cs typeface="Arial"/>
              <a:sym typeface="Arial"/>
            </a:endParaRPr>
          </a:p>
          <a:p>
            <a:pPr marL="0" marR="0" lvl="0" indent="0" algn="l" rtl="0">
              <a:spcBef>
                <a:spcPts val="0"/>
              </a:spcBef>
              <a:spcAft>
                <a:spcPts val="0"/>
              </a:spcAft>
              <a:buNone/>
            </a:pPr>
            <a:r>
              <a:rPr lang="nl-NL" sz="1800" b="1">
                <a:solidFill>
                  <a:srgbClr val="795E26"/>
                </a:solidFill>
                <a:latin typeface="Arial"/>
                <a:ea typeface="Arial"/>
                <a:cs typeface="Arial"/>
                <a:sym typeface="Arial"/>
              </a:rPr>
              <a:t>print</a:t>
            </a:r>
            <a:r>
              <a:rPr lang="nl-NL" sz="1800" b="1">
                <a:solidFill>
                  <a:srgbClr val="000000"/>
                </a:solidFill>
                <a:latin typeface="Arial"/>
                <a:ea typeface="Arial"/>
                <a:cs typeface="Arial"/>
                <a:sym typeface="Arial"/>
              </a:rPr>
              <a:t>( pi )</a:t>
            </a:r>
            <a:endParaRPr/>
          </a:p>
          <a:p>
            <a:pPr marL="0" marR="0" lvl="0" indent="0" algn="l" rtl="0">
              <a:spcBef>
                <a:spcPts val="0"/>
              </a:spcBef>
              <a:spcAft>
                <a:spcPts val="0"/>
              </a:spcAft>
              <a:buNone/>
            </a:pPr>
            <a:br>
              <a:rPr lang="nl-NL" sz="1800" b="1">
                <a:solidFill>
                  <a:srgbClr val="000000"/>
                </a:solidFill>
                <a:latin typeface="Arial"/>
                <a:ea typeface="Arial"/>
                <a:cs typeface="Arial"/>
                <a:sym typeface="Arial"/>
              </a:rPr>
            </a:br>
            <a:r>
              <a:rPr lang="nl-NL" sz="1800" b="1">
                <a:solidFill>
                  <a:srgbClr val="AF00DB"/>
                </a:solidFill>
                <a:latin typeface="Arial"/>
                <a:ea typeface="Arial"/>
                <a:cs typeface="Arial"/>
                <a:sym typeface="Arial"/>
              </a:rPr>
              <a:t>import</a:t>
            </a:r>
            <a:r>
              <a:rPr lang="nl-NL" sz="1800" b="1">
                <a:solidFill>
                  <a:srgbClr val="000000"/>
                </a:solidFill>
                <a:latin typeface="Arial"/>
                <a:ea typeface="Arial"/>
                <a:cs typeface="Arial"/>
                <a:sym typeface="Arial"/>
              </a:rPr>
              <a:t> math </a:t>
            </a:r>
            <a:r>
              <a:rPr lang="nl-NL" sz="1800" b="1">
                <a:solidFill>
                  <a:srgbClr val="AF00DB"/>
                </a:solidFill>
                <a:latin typeface="Arial"/>
                <a:ea typeface="Arial"/>
                <a:cs typeface="Arial"/>
                <a:sym typeface="Arial"/>
              </a:rPr>
              <a:t>as</a:t>
            </a:r>
            <a:r>
              <a:rPr lang="nl-NL" sz="1800" b="1">
                <a:solidFill>
                  <a:srgbClr val="000000"/>
                </a:solidFill>
                <a:latin typeface="Arial"/>
                <a:ea typeface="Arial"/>
                <a:cs typeface="Arial"/>
                <a:sym typeface="Arial"/>
              </a:rPr>
              <a:t> m  </a:t>
            </a:r>
            <a:r>
              <a:rPr lang="nl-NL" sz="1800" b="1">
                <a:solidFill>
                  <a:srgbClr val="008000"/>
                </a:solidFill>
                <a:latin typeface="Arial"/>
                <a:ea typeface="Arial"/>
                <a:cs typeface="Arial"/>
                <a:sym typeface="Arial"/>
              </a:rPr>
              <a:t># import module as an alias </a:t>
            </a:r>
            <a:endParaRPr sz="1800" b="1">
              <a:solidFill>
                <a:srgbClr val="000000"/>
              </a:solidFill>
              <a:latin typeface="Arial"/>
              <a:ea typeface="Arial"/>
              <a:cs typeface="Arial"/>
              <a:sym typeface="Arial"/>
            </a:endParaRPr>
          </a:p>
          <a:p>
            <a:pPr marL="0" marR="0" lvl="0" indent="0" algn="l" rtl="0">
              <a:spcBef>
                <a:spcPts val="0"/>
              </a:spcBef>
              <a:spcAft>
                <a:spcPts val="0"/>
              </a:spcAft>
              <a:buNone/>
            </a:pPr>
            <a:r>
              <a:rPr lang="nl-NL" sz="1800" b="1">
                <a:solidFill>
                  <a:srgbClr val="795E26"/>
                </a:solidFill>
                <a:latin typeface="Arial"/>
                <a:ea typeface="Arial"/>
                <a:cs typeface="Arial"/>
                <a:sym typeface="Arial"/>
              </a:rPr>
              <a:t>print</a:t>
            </a:r>
            <a:r>
              <a:rPr lang="nl-NL" sz="1800" b="1">
                <a:solidFill>
                  <a:srgbClr val="000000"/>
                </a:solidFill>
                <a:latin typeface="Arial"/>
                <a:ea typeface="Arial"/>
                <a:cs typeface="Arial"/>
                <a:sym typeface="Arial"/>
              </a:rPr>
              <a:t>( m.pi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26"/>
          <p:cNvSpPr txBox="1">
            <a:spLocks noGrp="1"/>
          </p:cNvSpPr>
          <p:nvPr>
            <p:ph type="title"/>
          </p:nvPr>
        </p:nvSpPr>
        <p:spPr>
          <a:xfrm>
            <a:off x="575816" y="402483"/>
            <a:ext cx="8928991" cy="14611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595959"/>
              </a:buClr>
              <a:buSzPts val="4100"/>
              <a:buFont typeface="Arial"/>
              <a:buNone/>
            </a:pPr>
            <a:r>
              <a:rPr lang="nl-NL"/>
              <a:t>Modules</a:t>
            </a:r>
            <a:endParaRPr/>
          </a:p>
        </p:txBody>
      </p:sp>
      <p:sp>
        <p:nvSpPr>
          <p:cNvPr id="227" name="Google Shape;227;p26"/>
          <p:cNvSpPr txBox="1">
            <a:spLocks noGrp="1"/>
          </p:cNvSpPr>
          <p:nvPr>
            <p:ph type="body" idx="1"/>
          </p:nvPr>
        </p:nvSpPr>
        <p:spPr>
          <a:xfrm>
            <a:off x="575817" y="2012414"/>
            <a:ext cx="8928990" cy="5439831"/>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595959"/>
              </a:buClr>
              <a:buSzPts val="2000"/>
              <a:buNone/>
            </a:pPr>
            <a:r>
              <a:rPr lang="nl-NL"/>
              <a:t>A Python module:</a:t>
            </a:r>
            <a:endParaRPr/>
          </a:p>
          <a:p>
            <a:pPr marL="251986" lvl="0" indent="-251986" algn="l" rtl="0">
              <a:lnSpc>
                <a:spcPct val="90000"/>
              </a:lnSpc>
              <a:spcBef>
                <a:spcPts val="1102"/>
              </a:spcBef>
              <a:spcAft>
                <a:spcPts val="0"/>
              </a:spcAft>
              <a:buClr>
                <a:srgbClr val="595959"/>
              </a:buClr>
              <a:buSzPts val="2000"/>
              <a:buChar char="•"/>
            </a:pPr>
            <a:r>
              <a:rPr lang="nl-NL"/>
              <a:t>a file with python code</a:t>
            </a:r>
            <a:endParaRPr/>
          </a:p>
          <a:p>
            <a:pPr marL="251986" lvl="0" indent="-251986" algn="l" rtl="0">
              <a:lnSpc>
                <a:spcPct val="90000"/>
              </a:lnSpc>
              <a:spcBef>
                <a:spcPts val="1102"/>
              </a:spcBef>
              <a:spcAft>
                <a:spcPts val="0"/>
              </a:spcAft>
              <a:buClr>
                <a:srgbClr val="595959"/>
              </a:buClr>
              <a:buSzPts val="2000"/>
              <a:buChar char="•"/>
            </a:pPr>
            <a:r>
              <a:rPr lang="nl-NL" b="1"/>
              <a:t>.py</a:t>
            </a:r>
            <a:r>
              <a:rPr lang="nl-NL"/>
              <a:t> extension</a:t>
            </a:r>
            <a:endParaRPr/>
          </a:p>
          <a:p>
            <a:pPr marL="0" lvl="0" indent="0" algn="l" rtl="0">
              <a:lnSpc>
                <a:spcPct val="90000"/>
              </a:lnSpc>
              <a:spcBef>
                <a:spcPts val="1102"/>
              </a:spcBef>
              <a:spcAft>
                <a:spcPts val="0"/>
              </a:spcAft>
              <a:buClr>
                <a:srgbClr val="595959"/>
              </a:buClr>
              <a:buSzPts val="2000"/>
              <a:buNone/>
            </a:pPr>
            <a:endParaRPr/>
          </a:p>
          <a:p>
            <a:pPr marL="0" lvl="0" indent="0" algn="l" rtl="0">
              <a:lnSpc>
                <a:spcPct val="90000"/>
              </a:lnSpc>
              <a:spcBef>
                <a:spcPts val="1102"/>
              </a:spcBef>
              <a:spcAft>
                <a:spcPts val="0"/>
              </a:spcAft>
              <a:buClr>
                <a:srgbClr val="595959"/>
              </a:buClr>
              <a:buSzPts val="2000"/>
              <a:buNone/>
            </a:pPr>
            <a:r>
              <a:rPr lang="nl-NL"/>
              <a:t>When importing a module a file with that name is searched in the current directory first.</a:t>
            </a:r>
            <a:endParaRPr/>
          </a:p>
          <a:p>
            <a:pPr marL="0" lvl="0" indent="0" algn="l" rtl="0">
              <a:lnSpc>
                <a:spcPct val="90000"/>
              </a:lnSpc>
              <a:spcBef>
                <a:spcPts val="1102"/>
              </a:spcBef>
              <a:spcAft>
                <a:spcPts val="0"/>
              </a:spcAft>
              <a:buClr>
                <a:srgbClr val="595959"/>
              </a:buClr>
              <a:buSzPts val="2000"/>
              <a:buNone/>
            </a:pPr>
            <a:endParaRPr/>
          </a:p>
          <a:p>
            <a:pPr marL="0" lvl="0" indent="0" algn="l" rtl="0">
              <a:lnSpc>
                <a:spcPct val="90000"/>
              </a:lnSpc>
              <a:spcBef>
                <a:spcPts val="1102"/>
              </a:spcBef>
              <a:spcAft>
                <a:spcPts val="0"/>
              </a:spcAft>
              <a:buClr>
                <a:srgbClr val="595959"/>
              </a:buClr>
              <a:buSzPts val="2000"/>
              <a:buNone/>
            </a:pPr>
            <a:r>
              <a:rPr lang="nl-NL" b="1"/>
              <a:t>sys.path</a:t>
            </a:r>
            <a:r>
              <a:rPr lang="nl-NL"/>
              <a:t> has list of directory paths that will be searched when importing a library.</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27"/>
          <p:cNvSpPr txBox="1">
            <a:spLocks noGrp="1"/>
          </p:cNvSpPr>
          <p:nvPr>
            <p:ph type="title"/>
          </p:nvPr>
        </p:nvSpPr>
        <p:spPr>
          <a:xfrm>
            <a:off x="575816" y="402483"/>
            <a:ext cx="8928991" cy="14611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595959"/>
              </a:buClr>
              <a:buSzPts val="4100"/>
              <a:buFont typeface="Arial"/>
              <a:buNone/>
            </a:pPr>
            <a:r>
              <a:rPr lang="nl-NL"/>
              <a:t>Packages</a:t>
            </a:r>
            <a:endParaRPr/>
          </a:p>
        </p:txBody>
      </p:sp>
      <p:sp>
        <p:nvSpPr>
          <p:cNvPr id="234" name="Google Shape;234;p27"/>
          <p:cNvSpPr txBox="1">
            <a:spLocks noGrp="1"/>
          </p:cNvSpPr>
          <p:nvPr>
            <p:ph type="body" idx="1"/>
          </p:nvPr>
        </p:nvSpPr>
        <p:spPr>
          <a:xfrm>
            <a:off x="575817" y="2012414"/>
            <a:ext cx="8928990" cy="5439831"/>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595959"/>
              </a:buClr>
              <a:buSzPts val="2000"/>
              <a:buNone/>
            </a:pPr>
            <a:r>
              <a:rPr lang="nl-NL"/>
              <a:t>A Python package:</a:t>
            </a:r>
            <a:endParaRPr/>
          </a:p>
          <a:p>
            <a:pPr marL="251986" lvl="0" indent="-251986" algn="l" rtl="0">
              <a:lnSpc>
                <a:spcPct val="90000"/>
              </a:lnSpc>
              <a:spcBef>
                <a:spcPts val="1102"/>
              </a:spcBef>
              <a:spcAft>
                <a:spcPts val="0"/>
              </a:spcAft>
              <a:buClr>
                <a:srgbClr val="595959"/>
              </a:buClr>
              <a:buSzPts val="2000"/>
              <a:buChar char="•"/>
            </a:pPr>
            <a:r>
              <a:rPr lang="nl-NL"/>
              <a:t>consists of modules</a:t>
            </a:r>
            <a:endParaRPr/>
          </a:p>
          <a:p>
            <a:pPr marL="251986" lvl="0" indent="-251986" algn="l" rtl="0">
              <a:lnSpc>
                <a:spcPct val="90000"/>
              </a:lnSpc>
              <a:spcBef>
                <a:spcPts val="1102"/>
              </a:spcBef>
              <a:spcAft>
                <a:spcPts val="0"/>
              </a:spcAft>
              <a:buClr>
                <a:srgbClr val="595959"/>
              </a:buClr>
              <a:buSzPts val="2000"/>
              <a:buChar char="•"/>
            </a:pPr>
            <a:r>
              <a:rPr lang="nl-NL"/>
              <a:t>and subpackages</a:t>
            </a:r>
            <a:endParaRPr/>
          </a:p>
          <a:p>
            <a:pPr marL="251986" lvl="0" indent="-251986" algn="l" rtl="0">
              <a:lnSpc>
                <a:spcPct val="90000"/>
              </a:lnSpc>
              <a:spcBef>
                <a:spcPts val="1102"/>
              </a:spcBef>
              <a:spcAft>
                <a:spcPts val="0"/>
              </a:spcAft>
              <a:buClr>
                <a:srgbClr val="595959"/>
              </a:buClr>
              <a:buSzPts val="2000"/>
              <a:buChar char="•"/>
            </a:pPr>
            <a:r>
              <a:rPr lang="nl-NL"/>
              <a:t>grouped together in a directory</a:t>
            </a:r>
            <a:endParaRPr/>
          </a:p>
          <a:p>
            <a:pPr marL="251986" lvl="0" indent="-251986" algn="l" rtl="0">
              <a:lnSpc>
                <a:spcPct val="90000"/>
              </a:lnSpc>
              <a:spcBef>
                <a:spcPts val="1102"/>
              </a:spcBef>
              <a:spcAft>
                <a:spcPts val="0"/>
              </a:spcAft>
              <a:buClr>
                <a:srgbClr val="595959"/>
              </a:buClr>
              <a:buSzPts val="2000"/>
              <a:buChar char="•"/>
            </a:pPr>
            <a:r>
              <a:rPr lang="nl-NL"/>
              <a:t>with an </a:t>
            </a:r>
            <a:r>
              <a:rPr lang="nl-NL" b="1"/>
              <a:t>__init__.py </a:t>
            </a:r>
            <a:r>
              <a:rPr lang="nl-NL"/>
              <a:t>file</a:t>
            </a:r>
            <a:endParaRPr/>
          </a:p>
          <a:p>
            <a:pPr marL="251986" lvl="0" indent="-124986" algn="l" rtl="0">
              <a:lnSpc>
                <a:spcPct val="90000"/>
              </a:lnSpc>
              <a:spcBef>
                <a:spcPts val="1102"/>
              </a:spcBef>
              <a:spcAft>
                <a:spcPts val="0"/>
              </a:spcAft>
              <a:buClr>
                <a:srgbClr val="595959"/>
              </a:buClr>
              <a:buSzPts val="2000"/>
              <a:buNone/>
            </a:pPr>
            <a:endParaRPr/>
          </a:p>
          <a:p>
            <a:pPr marL="251986" lvl="0" indent="-251986" algn="l" rtl="0">
              <a:lnSpc>
                <a:spcPct val="90000"/>
              </a:lnSpc>
              <a:spcBef>
                <a:spcPts val="1102"/>
              </a:spcBef>
              <a:spcAft>
                <a:spcPts val="0"/>
              </a:spcAft>
              <a:buClr>
                <a:srgbClr val="595959"/>
              </a:buClr>
              <a:buSzPts val="2000"/>
              <a:buChar char="•"/>
            </a:pPr>
            <a:r>
              <a:rPr lang="nl-NL"/>
              <a:t>import</a:t>
            </a:r>
            <a:endParaRPr/>
          </a:p>
          <a:p>
            <a:pPr marL="0" lvl="0" indent="0" algn="l" rtl="0">
              <a:lnSpc>
                <a:spcPct val="90000"/>
              </a:lnSpc>
              <a:spcBef>
                <a:spcPts val="1102"/>
              </a:spcBef>
              <a:spcAft>
                <a:spcPts val="0"/>
              </a:spcAft>
              <a:buClr>
                <a:srgbClr val="595959"/>
              </a:buClr>
              <a:buSzPts val="2000"/>
              <a:buNone/>
            </a:pPr>
            <a:endParaRPr/>
          </a:p>
          <a:p>
            <a:pPr marL="251986" lvl="0" indent="-124986" algn="l" rtl="0">
              <a:lnSpc>
                <a:spcPct val="90000"/>
              </a:lnSpc>
              <a:spcBef>
                <a:spcPts val="1102"/>
              </a:spcBef>
              <a:spcAft>
                <a:spcPts val="0"/>
              </a:spcAft>
              <a:buClr>
                <a:srgbClr val="595959"/>
              </a:buClr>
              <a:buSzPts val="2000"/>
              <a:buNone/>
            </a:pPr>
            <a:endParaRPr/>
          </a:p>
          <a:p>
            <a:pPr marL="251986" lvl="0" indent="-124986" algn="l" rtl="0">
              <a:lnSpc>
                <a:spcPct val="90000"/>
              </a:lnSpc>
              <a:spcBef>
                <a:spcPts val="1102"/>
              </a:spcBef>
              <a:spcAft>
                <a:spcPts val="0"/>
              </a:spcAft>
              <a:buClr>
                <a:srgbClr val="595959"/>
              </a:buClr>
              <a:buSzPts val="2000"/>
              <a:buNone/>
            </a:pPr>
            <a:endParaRPr/>
          </a:p>
        </p:txBody>
      </p:sp>
      <p:sp>
        <p:nvSpPr>
          <p:cNvPr id="235" name="Google Shape;235;p27"/>
          <p:cNvSpPr txBox="1"/>
          <p:nvPr/>
        </p:nvSpPr>
        <p:spPr>
          <a:xfrm>
            <a:off x="6172561" y="1875029"/>
            <a:ext cx="3384376" cy="3744416"/>
          </a:xfrm>
          <a:prstGeom prst="rect">
            <a:avLst/>
          </a:prstGeom>
          <a:solidFill>
            <a:srgbClr val="DDEAF6"/>
          </a:solidFill>
          <a:ln w="9525" cap="flat" cmpd="sng">
            <a:solidFill>
              <a:srgbClr val="757070"/>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t" anchorCtr="0">
            <a:noAutofit/>
          </a:bodyPr>
          <a:lstStyle/>
          <a:p>
            <a:pPr marL="0" marR="0" lvl="0" indent="0" algn="l" rtl="0">
              <a:lnSpc>
                <a:spcPct val="120000"/>
              </a:lnSpc>
              <a:spcBef>
                <a:spcPts val="0"/>
              </a:spcBef>
              <a:spcAft>
                <a:spcPts val="0"/>
              </a:spcAft>
              <a:buNone/>
            </a:pPr>
            <a:r>
              <a:rPr lang="nl-NL" sz="1800" b="1">
                <a:solidFill>
                  <a:srgbClr val="595959"/>
                </a:solidFill>
                <a:latin typeface="Lemon"/>
                <a:ea typeface="Lemon"/>
                <a:cs typeface="Lemon"/>
                <a:sym typeface="Lemon"/>
              </a:rPr>
              <a:t>package/</a:t>
            </a:r>
            <a:endParaRPr/>
          </a:p>
          <a:p>
            <a:pPr marL="0" marR="0" lvl="0" indent="0" algn="l" rtl="0">
              <a:lnSpc>
                <a:spcPct val="120000"/>
              </a:lnSpc>
              <a:spcBef>
                <a:spcPts val="0"/>
              </a:spcBef>
              <a:spcAft>
                <a:spcPts val="0"/>
              </a:spcAft>
              <a:buNone/>
            </a:pPr>
            <a:r>
              <a:rPr lang="nl-NL" sz="1800" b="1">
                <a:solidFill>
                  <a:srgbClr val="595959"/>
                </a:solidFill>
                <a:latin typeface="Lemon"/>
                <a:ea typeface="Lemon"/>
                <a:cs typeface="Lemon"/>
                <a:sym typeface="Lemon"/>
              </a:rPr>
              <a:t>   __init__.py</a:t>
            </a:r>
            <a:endParaRPr sz="1800" b="1">
              <a:solidFill>
                <a:srgbClr val="595959"/>
              </a:solidFill>
              <a:latin typeface="Lemon"/>
              <a:ea typeface="Lemon"/>
              <a:cs typeface="Lemon"/>
              <a:sym typeface="Lemon"/>
            </a:endParaRPr>
          </a:p>
          <a:p>
            <a:pPr marL="0" marR="0" lvl="0" indent="0" algn="l" rtl="0">
              <a:lnSpc>
                <a:spcPct val="120000"/>
              </a:lnSpc>
              <a:spcBef>
                <a:spcPts val="0"/>
              </a:spcBef>
              <a:spcAft>
                <a:spcPts val="0"/>
              </a:spcAft>
              <a:buNone/>
            </a:pPr>
            <a:r>
              <a:rPr lang="nl-NL" sz="1800" b="1">
                <a:solidFill>
                  <a:srgbClr val="595959"/>
                </a:solidFill>
                <a:latin typeface="Lemon"/>
                <a:ea typeface="Lemon"/>
                <a:cs typeface="Lemon"/>
                <a:sym typeface="Lemon"/>
              </a:rPr>
              <a:t>   subpackage1/</a:t>
            </a:r>
            <a:endParaRPr/>
          </a:p>
          <a:p>
            <a:pPr marL="0" marR="0" lvl="0" indent="0" algn="l" rtl="0">
              <a:lnSpc>
                <a:spcPct val="120000"/>
              </a:lnSpc>
              <a:spcBef>
                <a:spcPts val="0"/>
              </a:spcBef>
              <a:spcAft>
                <a:spcPts val="0"/>
              </a:spcAft>
              <a:buNone/>
            </a:pPr>
            <a:r>
              <a:rPr lang="nl-NL" sz="1800" b="1">
                <a:solidFill>
                  <a:srgbClr val="595959"/>
                </a:solidFill>
                <a:latin typeface="Lemon"/>
                <a:ea typeface="Lemon"/>
                <a:cs typeface="Lemon"/>
                <a:sym typeface="Lemon"/>
              </a:rPr>
              <a:t>      __init__.py</a:t>
            </a:r>
            <a:endParaRPr sz="1800" b="1">
              <a:solidFill>
                <a:srgbClr val="595959"/>
              </a:solidFill>
              <a:latin typeface="Lemon"/>
              <a:ea typeface="Lemon"/>
              <a:cs typeface="Lemon"/>
              <a:sym typeface="Lemon"/>
            </a:endParaRPr>
          </a:p>
          <a:p>
            <a:pPr marL="0" marR="0" lvl="0" indent="0" algn="l" rtl="0">
              <a:lnSpc>
                <a:spcPct val="120000"/>
              </a:lnSpc>
              <a:spcBef>
                <a:spcPts val="0"/>
              </a:spcBef>
              <a:spcAft>
                <a:spcPts val="0"/>
              </a:spcAft>
              <a:buNone/>
            </a:pPr>
            <a:r>
              <a:rPr lang="nl-NL" sz="1800" b="1">
                <a:solidFill>
                  <a:srgbClr val="595959"/>
                </a:solidFill>
                <a:latin typeface="Lemon"/>
                <a:ea typeface="Lemon"/>
                <a:cs typeface="Lemon"/>
                <a:sym typeface="Lemon"/>
              </a:rPr>
              <a:t>      module1.py</a:t>
            </a:r>
            <a:endParaRPr/>
          </a:p>
          <a:p>
            <a:pPr marL="0" marR="0" lvl="0" indent="0" algn="l" rtl="0">
              <a:lnSpc>
                <a:spcPct val="120000"/>
              </a:lnSpc>
              <a:spcBef>
                <a:spcPts val="0"/>
              </a:spcBef>
              <a:spcAft>
                <a:spcPts val="0"/>
              </a:spcAft>
              <a:buNone/>
            </a:pPr>
            <a:r>
              <a:rPr lang="nl-NL" sz="1800" b="1">
                <a:solidFill>
                  <a:srgbClr val="595959"/>
                </a:solidFill>
                <a:latin typeface="Lemon"/>
                <a:ea typeface="Lemon"/>
                <a:cs typeface="Lemon"/>
                <a:sym typeface="Lemon"/>
              </a:rPr>
              <a:t>      module2.py</a:t>
            </a:r>
            <a:endParaRPr/>
          </a:p>
          <a:p>
            <a:pPr marL="0" marR="0" lvl="0" indent="0" algn="l" rtl="0">
              <a:lnSpc>
                <a:spcPct val="120000"/>
              </a:lnSpc>
              <a:spcBef>
                <a:spcPts val="0"/>
              </a:spcBef>
              <a:spcAft>
                <a:spcPts val="0"/>
              </a:spcAft>
              <a:buNone/>
            </a:pPr>
            <a:r>
              <a:rPr lang="nl-NL" sz="1800" b="1">
                <a:solidFill>
                  <a:srgbClr val="595959"/>
                </a:solidFill>
                <a:latin typeface="Lemon"/>
                <a:ea typeface="Lemon"/>
                <a:cs typeface="Lemon"/>
                <a:sym typeface="Lemon"/>
              </a:rPr>
              <a:t>   subpackage2/</a:t>
            </a:r>
            <a:endParaRPr/>
          </a:p>
          <a:p>
            <a:pPr marL="0" marR="0" lvl="0" indent="0" algn="l" rtl="0">
              <a:lnSpc>
                <a:spcPct val="120000"/>
              </a:lnSpc>
              <a:spcBef>
                <a:spcPts val="0"/>
              </a:spcBef>
              <a:spcAft>
                <a:spcPts val="0"/>
              </a:spcAft>
              <a:buNone/>
            </a:pPr>
            <a:r>
              <a:rPr lang="nl-NL" sz="1800" b="1">
                <a:solidFill>
                  <a:srgbClr val="595959"/>
                </a:solidFill>
                <a:latin typeface="Lemon"/>
                <a:ea typeface="Lemon"/>
                <a:cs typeface="Lemon"/>
                <a:sym typeface="Lemon"/>
              </a:rPr>
              <a:t>      __init__.py</a:t>
            </a:r>
            <a:endParaRPr sz="1800" b="1">
              <a:solidFill>
                <a:srgbClr val="595959"/>
              </a:solidFill>
              <a:latin typeface="Lemon"/>
              <a:ea typeface="Lemon"/>
              <a:cs typeface="Lemon"/>
              <a:sym typeface="Lemon"/>
            </a:endParaRPr>
          </a:p>
          <a:p>
            <a:pPr marL="0" marR="0" lvl="0" indent="0" algn="l" rtl="0">
              <a:lnSpc>
                <a:spcPct val="120000"/>
              </a:lnSpc>
              <a:spcBef>
                <a:spcPts val="0"/>
              </a:spcBef>
              <a:spcAft>
                <a:spcPts val="0"/>
              </a:spcAft>
              <a:buNone/>
            </a:pPr>
            <a:r>
              <a:rPr lang="nl-NL" sz="1800" b="1">
                <a:solidFill>
                  <a:srgbClr val="595959"/>
                </a:solidFill>
                <a:latin typeface="Lemon"/>
                <a:ea typeface="Lemon"/>
                <a:cs typeface="Lemon"/>
                <a:sym typeface="Lemon"/>
              </a:rPr>
              <a:t>      module3.py</a:t>
            </a:r>
            <a:endParaRPr/>
          </a:p>
          <a:p>
            <a:pPr marL="0" marR="0" lvl="0" indent="0" algn="l" rtl="0">
              <a:lnSpc>
                <a:spcPct val="120000"/>
              </a:lnSpc>
              <a:spcBef>
                <a:spcPts val="0"/>
              </a:spcBef>
              <a:spcAft>
                <a:spcPts val="0"/>
              </a:spcAft>
              <a:buNone/>
            </a:pPr>
            <a:r>
              <a:rPr lang="nl-NL" sz="1800" b="1">
                <a:solidFill>
                  <a:srgbClr val="595959"/>
                </a:solidFill>
                <a:latin typeface="Lemon"/>
                <a:ea typeface="Lemon"/>
                <a:cs typeface="Lemon"/>
                <a:sym typeface="Lemon"/>
              </a:rPr>
              <a:t>      module4.py</a:t>
            </a:r>
            <a:endParaRPr/>
          </a:p>
        </p:txBody>
      </p:sp>
      <p:sp>
        <p:nvSpPr>
          <p:cNvPr id="236" name="Google Shape;236;p27"/>
          <p:cNvSpPr/>
          <p:nvPr/>
        </p:nvSpPr>
        <p:spPr>
          <a:xfrm>
            <a:off x="575816" y="6575917"/>
            <a:ext cx="8981121" cy="646331"/>
          </a:xfrm>
          <a:prstGeom prst="rect">
            <a:avLst/>
          </a:prstGeom>
          <a:solidFill>
            <a:schemeClr val="lt2"/>
          </a:solidFill>
          <a:ln w="9525" cap="flat" cmpd="sng">
            <a:solidFill>
              <a:srgbClr val="757070"/>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t" anchorCtr="0">
            <a:spAutoFit/>
          </a:bodyPr>
          <a:lstStyle/>
          <a:p>
            <a:pPr marL="0" marR="0" lvl="0" indent="0" algn="l" rtl="0">
              <a:spcBef>
                <a:spcPts val="0"/>
              </a:spcBef>
              <a:spcAft>
                <a:spcPts val="0"/>
              </a:spcAft>
              <a:buNone/>
            </a:pPr>
            <a:r>
              <a:rPr lang="nl-NL" sz="1800" b="1">
                <a:solidFill>
                  <a:srgbClr val="AF00DB"/>
                </a:solidFill>
                <a:latin typeface="Arial"/>
                <a:ea typeface="Arial"/>
                <a:cs typeface="Arial"/>
                <a:sym typeface="Arial"/>
              </a:rPr>
              <a:t>import</a:t>
            </a:r>
            <a:r>
              <a:rPr lang="nl-NL" sz="1800" b="1">
                <a:solidFill>
                  <a:srgbClr val="000000"/>
                </a:solidFill>
                <a:latin typeface="Arial"/>
                <a:ea typeface="Arial"/>
                <a:cs typeface="Arial"/>
                <a:sym typeface="Arial"/>
              </a:rPr>
              <a:t> package.subpackage1.module1 </a:t>
            </a:r>
            <a:r>
              <a:rPr lang="nl-NL" sz="1800" b="1">
                <a:solidFill>
                  <a:srgbClr val="AF00DB"/>
                </a:solidFill>
                <a:latin typeface="Arial"/>
                <a:ea typeface="Arial"/>
                <a:cs typeface="Arial"/>
                <a:sym typeface="Arial"/>
              </a:rPr>
              <a:t>as</a:t>
            </a:r>
            <a:r>
              <a:rPr lang="nl-NL" sz="1800" b="1">
                <a:solidFill>
                  <a:srgbClr val="000000"/>
                </a:solidFill>
                <a:latin typeface="Arial"/>
                <a:ea typeface="Arial"/>
                <a:cs typeface="Arial"/>
                <a:sym typeface="Arial"/>
              </a:rPr>
              <a:t> m1</a:t>
            </a:r>
            <a:endParaRPr/>
          </a:p>
          <a:p>
            <a:pPr marL="0" marR="0" lvl="0" indent="0" algn="l" rtl="0">
              <a:spcBef>
                <a:spcPts val="0"/>
              </a:spcBef>
              <a:spcAft>
                <a:spcPts val="0"/>
              </a:spcAft>
              <a:buNone/>
            </a:pPr>
            <a:r>
              <a:rPr lang="nl-NL" sz="1800" b="1">
                <a:solidFill>
                  <a:srgbClr val="AF00DB"/>
                </a:solidFill>
                <a:latin typeface="Arial"/>
                <a:ea typeface="Arial"/>
                <a:cs typeface="Arial"/>
                <a:sym typeface="Arial"/>
              </a:rPr>
              <a:t>from</a:t>
            </a:r>
            <a:r>
              <a:rPr lang="nl-NL" sz="1800" b="1">
                <a:solidFill>
                  <a:srgbClr val="000000"/>
                </a:solidFill>
                <a:latin typeface="Arial"/>
                <a:ea typeface="Arial"/>
                <a:cs typeface="Arial"/>
                <a:sym typeface="Arial"/>
              </a:rPr>
              <a:t> package.subpackage2 </a:t>
            </a:r>
            <a:r>
              <a:rPr lang="nl-NL" sz="1800" b="1">
                <a:solidFill>
                  <a:srgbClr val="AF00DB"/>
                </a:solidFill>
                <a:latin typeface="Arial"/>
                <a:ea typeface="Arial"/>
                <a:cs typeface="Arial"/>
                <a:sym typeface="Arial"/>
              </a:rPr>
              <a:t>import</a:t>
            </a:r>
            <a:r>
              <a:rPr lang="nl-NL" sz="1800" b="1">
                <a:solidFill>
                  <a:srgbClr val="000000"/>
                </a:solidFill>
                <a:latin typeface="Arial"/>
                <a:ea typeface="Arial"/>
                <a:cs typeface="Arial"/>
                <a:sym typeface="Arial"/>
              </a:rPr>
              <a:t> module3</a:t>
            </a:r>
            <a:endParaRPr sz="1800" b="1">
              <a:solidFill>
                <a:srgbClr val="000000"/>
              </a:solidFill>
              <a:latin typeface="Arial"/>
              <a:ea typeface="Arial"/>
              <a:cs typeface="Arial"/>
              <a:sym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28"/>
          <p:cNvSpPr txBox="1">
            <a:spLocks noGrp="1"/>
          </p:cNvSpPr>
          <p:nvPr>
            <p:ph type="title"/>
          </p:nvPr>
        </p:nvSpPr>
        <p:spPr>
          <a:xfrm>
            <a:off x="575816" y="402483"/>
            <a:ext cx="8928991" cy="14611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595959"/>
              </a:buClr>
              <a:buSzPts val="4100"/>
              <a:buFont typeface="Arial"/>
              <a:buNone/>
            </a:pPr>
            <a:r>
              <a:rPr lang="nl-NL"/>
              <a:t>Numeric Types</a:t>
            </a:r>
            <a:endParaRPr/>
          </a:p>
        </p:txBody>
      </p:sp>
      <p:sp>
        <p:nvSpPr>
          <p:cNvPr id="243" name="Google Shape;243;p28"/>
          <p:cNvSpPr txBox="1">
            <a:spLocks noGrp="1"/>
          </p:cNvSpPr>
          <p:nvPr>
            <p:ph type="body" idx="1"/>
          </p:nvPr>
        </p:nvSpPr>
        <p:spPr>
          <a:xfrm>
            <a:off x="575817" y="2012414"/>
            <a:ext cx="8928990" cy="5439831"/>
          </a:xfrm>
          <a:prstGeom prst="rect">
            <a:avLst/>
          </a:prstGeom>
          <a:noFill/>
          <a:ln>
            <a:noFill/>
          </a:ln>
        </p:spPr>
        <p:txBody>
          <a:bodyPr spcFirstLastPara="1" wrap="square" lIns="91425" tIns="45700" rIns="91425" bIns="45700" anchor="t" anchorCtr="0">
            <a:noAutofit/>
          </a:bodyPr>
          <a:lstStyle/>
          <a:p>
            <a:pPr marL="250825" lvl="0" indent="-250825" algn="l" rtl="0">
              <a:lnSpc>
                <a:spcPct val="90000"/>
              </a:lnSpc>
              <a:spcBef>
                <a:spcPts val="0"/>
              </a:spcBef>
              <a:spcAft>
                <a:spcPts val="0"/>
              </a:spcAft>
              <a:buClr>
                <a:srgbClr val="595959"/>
              </a:buClr>
              <a:buSzPts val="2000"/>
              <a:buChar char="•"/>
            </a:pPr>
            <a:r>
              <a:rPr lang="nl-NL"/>
              <a:t>whole numbers	int()</a:t>
            </a:r>
            <a:endParaRPr/>
          </a:p>
          <a:p>
            <a:pPr marL="250825" lvl="0" indent="-250825" algn="l" rtl="0">
              <a:lnSpc>
                <a:spcPct val="90000"/>
              </a:lnSpc>
              <a:spcBef>
                <a:spcPts val="1102"/>
              </a:spcBef>
              <a:spcAft>
                <a:spcPts val="0"/>
              </a:spcAft>
              <a:buClr>
                <a:srgbClr val="595959"/>
              </a:buClr>
              <a:buSzPts val="2000"/>
              <a:buChar char="•"/>
            </a:pPr>
            <a:r>
              <a:rPr lang="nl-NL"/>
              <a:t>decimal numbers	float()</a:t>
            </a:r>
            <a:endParaRPr/>
          </a:p>
          <a:p>
            <a:pPr marL="250825" lvl="0" indent="-250825" algn="l" rtl="0">
              <a:lnSpc>
                <a:spcPct val="90000"/>
              </a:lnSpc>
              <a:spcBef>
                <a:spcPts val="1102"/>
              </a:spcBef>
              <a:spcAft>
                <a:spcPts val="0"/>
              </a:spcAft>
              <a:buClr>
                <a:srgbClr val="595959"/>
              </a:buClr>
              <a:buSzPts val="2000"/>
              <a:buChar char="•"/>
            </a:pPr>
            <a:r>
              <a:rPr lang="nl-NL"/>
              <a:t>complex numbers	complex()</a:t>
            </a:r>
            <a:endParaRPr/>
          </a:p>
        </p:txBody>
      </p:sp>
      <p:sp>
        <p:nvSpPr>
          <p:cNvPr id="244" name="Google Shape;244;p28"/>
          <p:cNvSpPr/>
          <p:nvPr/>
        </p:nvSpPr>
        <p:spPr>
          <a:xfrm>
            <a:off x="575816" y="4366895"/>
            <a:ext cx="8928991" cy="2862322"/>
          </a:xfrm>
          <a:prstGeom prst="rect">
            <a:avLst/>
          </a:prstGeom>
          <a:solidFill>
            <a:schemeClr val="lt2"/>
          </a:solidFill>
          <a:ln w="9525" cap="flat" cmpd="sng">
            <a:solidFill>
              <a:srgbClr val="757070"/>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t" anchorCtr="0">
            <a:spAutoFit/>
          </a:bodyPr>
          <a:lstStyle/>
          <a:p>
            <a:pPr marL="0" marR="0" lvl="0" indent="0" algn="l" rtl="0">
              <a:spcBef>
                <a:spcPts val="0"/>
              </a:spcBef>
              <a:spcAft>
                <a:spcPts val="0"/>
              </a:spcAft>
              <a:buNone/>
            </a:pPr>
            <a:r>
              <a:rPr lang="nl-NL" sz="1800" b="1">
                <a:solidFill>
                  <a:srgbClr val="000000"/>
                </a:solidFill>
                <a:latin typeface="Arial"/>
                <a:ea typeface="Arial"/>
                <a:cs typeface="Arial"/>
                <a:sym typeface="Arial"/>
              </a:rPr>
              <a:t>i1 = </a:t>
            </a:r>
            <a:r>
              <a:rPr lang="nl-NL" sz="1800" b="1">
                <a:solidFill>
                  <a:srgbClr val="09885A"/>
                </a:solidFill>
                <a:latin typeface="Arial"/>
                <a:ea typeface="Arial"/>
                <a:cs typeface="Arial"/>
                <a:sym typeface="Arial"/>
              </a:rPr>
              <a:t>8</a:t>
            </a:r>
            <a:endParaRPr sz="1800" b="1">
              <a:solidFill>
                <a:srgbClr val="000000"/>
              </a:solidFill>
              <a:latin typeface="Arial"/>
              <a:ea typeface="Arial"/>
              <a:cs typeface="Arial"/>
              <a:sym typeface="Arial"/>
            </a:endParaRPr>
          </a:p>
          <a:p>
            <a:pPr marL="0" marR="0" lvl="0" indent="0" algn="l" rtl="0">
              <a:spcBef>
                <a:spcPts val="0"/>
              </a:spcBef>
              <a:spcAft>
                <a:spcPts val="0"/>
              </a:spcAft>
              <a:buNone/>
            </a:pPr>
            <a:r>
              <a:rPr lang="nl-NL" sz="1800" b="1">
                <a:solidFill>
                  <a:srgbClr val="000000"/>
                </a:solidFill>
                <a:latin typeface="Arial"/>
                <a:ea typeface="Arial"/>
                <a:cs typeface="Arial"/>
                <a:sym typeface="Arial"/>
              </a:rPr>
              <a:t>i2 = </a:t>
            </a:r>
            <a:r>
              <a:rPr lang="nl-NL" sz="1800" b="1">
                <a:solidFill>
                  <a:srgbClr val="09885A"/>
                </a:solidFill>
                <a:latin typeface="Arial"/>
                <a:ea typeface="Arial"/>
                <a:cs typeface="Arial"/>
                <a:sym typeface="Arial"/>
              </a:rPr>
              <a:t>73492734987239874239874</a:t>
            </a:r>
            <a:endParaRPr sz="1800" b="1">
              <a:solidFill>
                <a:srgbClr val="000000"/>
              </a:solidFill>
              <a:latin typeface="Arial"/>
              <a:ea typeface="Arial"/>
              <a:cs typeface="Arial"/>
              <a:sym typeface="Arial"/>
            </a:endParaRPr>
          </a:p>
          <a:p>
            <a:pPr marL="0" marR="0" lvl="0" indent="0" algn="l" rtl="0">
              <a:spcBef>
                <a:spcPts val="0"/>
              </a:spcBef>
              <a:spcAft>
                <a:spcPts val="0"/>
              </a:spcAft>
              <a:buNone/>
            </a:pPr>
            <a:r>
              <a:rPr lang="nl-NL" sz="1800" b="1">
                <a:solidFill>
                  <a:srgbClr val="000000"/>
                </a:solidFill>
                <a:latin typeface="Arial"/>
                <a:ea typeface="Arial"/>
                <a:cs typeface="Arial"/>
                <a:sym typeface="Arial"/>
              </a:rPr>
              <a:t>i3 = </a:t>
            </a:r>
            <a:r>
              <a:rPr lang="nl-NL" sz="1800" b="1">
                <a:solidFill>
                  <a:srgbClr val="267F99"/>
                </a:solidFill>
                <a:latin typeface="Arial"/>
                <a:ea typeface="Arial"/>
                <a:cs typeface="Arial"/>
                <a:sym typeface="Arial"/>
              </a:rPr>
              <a:t>int</a:t>
            </a:r>
            <a:r>
              <a:rPr lang="nl-NL" sz="1800" b="1">
                <a:solidFill>
                  <a:srgbClr val="000000"/>
                </a:solidFill>
                <a:latin typeface="Arial"/>
                <a:ea typeface="Arial"/>
                <a:cs typeface="Arial"/>
                <a:sym typeface="Arial"/>
              </a:rPr>
              <a:t>(</a:t>
            </a:r>
            <a:r>
              <a:rPr lang="nl-NL" sz="1800" b="1">
                <a:solidFill>
                  <a:srgbClr val="A31515"/>
                </a:solidFill>
                <a:latin typeface="Arial"/>
                <a:ea typeface="Arial"/>
                <a:cs typeface="Arial"/>
                <a:sym typeface="Arial"/>
              </a:rPr>
              <a:t>'15'</a:t>
            </a:r>
            <a:r>
              <a:rPr lang="nl-NL" sz="1800" b="1">
                <a:solidFill>
                  <a:srgbClr val="000000"/>
                </a:solidFill>
                <a:latin typeface="Arial"/>
                <a:ea typeface="Arial"/>
                <a:cs typeface="Arial"/>
                <a:sym typeface="Arial"/>
              </a:rPr>
              <a:t>)</a:t>
            </a:r>
            <a:endParaRPr/>
          </a:p>
          <a:p>
            <a:pPr marL="0" marR="0" lvl="0" indent="0" algn="l" rtl="0">
              <a:spcBef>
                <a:spcPts val="0"/>
              </a:spcBef>
              <a:spcAft>
                <a:spcPts val="0"/>
              </a:spcAft>
              <a:buNone/>
            </a:pPr>
            <a:br>
              <a:rPr lang="nl-NL" sz="1800" b="1">
                <a:solidFill>
                  <a:srgbClr val="000000"/>
                </a:solidFill>
                <a:latin typeface="Arial"/>
                <a:ea typeface="Arial"/>
                <a:cs typeface="Arial"/>
                <a:sym typeface="Arial"/>
              </a:rPr>
            </a:br>
            <a:r>
              <a:rPr lang="nl-NL" sz="1800" b="1">
                <a:solidFill>
                  <a:srgbClr val="000000"/>
                </a:solidFill>
                <a:latin typeface="Arial"/>
                <a:ea typeface="Arial"/>
                <a:cs typeface="Arial"/>
                <a:sym typeface="Arial"/>
              </a:rPr>
              <a:t>f1 = </a:t>
            </a:r>
            <a:r>
              <a:rPr lang="nl-NL" sz="1800" b="1">
                <a:solidFill>
                  <a:srgbClr val="09885A"/>
                </a:solidFill>
                <a:latin typeface="Arial"/>
                <a:ea typeface="Arial"/>
                <a:cs typeface="Arial"/>
                <a:sym typeface="Arial"/>
              </a:rPr>
              <a:t>1.5</a:t>
            </a:r>
            <a:endParaRPr sz="1800" b="1">
              <a:solidFill>
                <a:srgbClr val="000000"/>
              </a:solidFill>
              <a:latin typeface="Arial"/>
              <a:ea typeface="Arial"/>
              <a:cs typeface="Arial"/>
              <a:sym typeface="Arial"/>
            </a:endParaRPr>
          </a:p>
          <a:p>
            <a:pPr marL="0" marR="0" lvl="0" indent="0" algn="l" rtl="0">
              <a:spcBef>
                <a:spcPts val="0"/>
              </a:spcBef>
              <a:spcAft>
                <a:spcPts val="0"/>
              </a:spcAft>
              <a:buNone/>
            </a:pPr>
            <a:r>
              <a:rPr lang="nl-NL" sz="1800" b="1">
                <a:solidFill>
                  <a:srgbClr val="000000"/>
                </a:solidFill>
                <a:latin typeface="Arial"/>
                <a:ea typeface="Arial"/>
                <a:cs typeface="Arial"/>
                <a:sym typeface="Arial"/>
              </a:rPr>
              <a:t>f2 = </a:t>
            </a:r>
            <a:r>
              <a:rPr lang="nl-NL" sz="1800" b="1">
                <a:solidFill>
                  <a:srgbClr val="09885A"/>
                </a:solidFill>
                <a:latin typeface="Arial"/>
                <a:ea typeface="Arial"/>
                <a:cs typeface="Arial"/>
                <a:sym typeface="Arial"/>
              </a:rPr>
              <a:t>7e-10</a:t>
            </a:r>
            <a:endParaRPr sz="1800" b="1">
              <a:solidFill>
                <a:srgbClr val="000000"/>
              </a:solidFill>
              <a:latin typeface="Arial"/>
              <a:ea typeface="Arial"/>
              <a:cs typeface="Arial"/>
              <a:sym typeface="Arial"/>
            </a:endParaRPr>
          </a:p>
          <a:p>
            <a:pPr marL="0" marR="0" lvl="0" indent="0" algn="l" rtl="0">
              <a:spcBef>
                <a:spcPts val="0"/>
              </a:spcBef>
              <a:spcAft>
                <a:spcPts val="0"/>
              </a:spcAft>
              <a:buNone/>
            </a:pPr>
            <a:r>
              <a:rPr lang="nl-NL" sz="1800" b="1">
                <a:solidFill>
                  <a:srgbClr val="000000"/>
                </a:solidFill>
                <a:latin typeface="Arial"/>
                <a:ea typeface="Arial"/>
                <a:cs typeface="Arial"/>
                <a:sym typeface="Arial"/>
              </a:rPr>
              <a:t>f3 = </a:t>
            </a:r>
            <a:r>
              <a:rPr lang="nl-NL" sz="1800" b="1">
                <a:solidFill>
                  <a:srgbClr val="267F99"/>
                </a:solidFill>
                <a:latin typeface="Arial"/>
                <a:ea typeface="Arial"/>
                <a:cs typeface="Arial"/>
                <a:sym typeface="Arial"/>
              </a:rPr>
              <a:t>float</a:t>
            </a:r>
            <a:r>
              <a:rPr lang="nl-NL" sz="1800" b="1">
                <a:solidFill>
                  <a:srgbClr val="000000"/>
                </a:solidFill>
                <a:latin typeface="Arial"/>
                <a:ea typeface="Arial"/>
                <a:cs typeface="Arial"/>
                <a:sym typeface="Arial"/>
              </a:rPr>
              <a:t>(</a:t>
            </a:r>
            <a:r>
              <a:rPr lang="nl-NL" sz="1800" b="1">
                <a:solidFill>
                  <a:srgbClr val="A31515"/>
                </a:solidFill>
                <a:latin typeface="Arial"/>
                <a:ea typeface="Arial"/>
                <a:cs typeface="Arial"/>
                <a:sym typeface="Arial"/>
              </a:rPr>
              <a:t>'3.14'</a:t>
            </a:r>
            <a:r>
              <a:rPr lang="nl-NL" sz="1800" b="1">
                <a:solidFill>
                  <a:srgbClr val="000000"/>
                </a:solidFill>
                <a:latin typeface="Arial"/>
                <a:ea typeface="Arial"/>
                <a:cs typeface="Arial"/>
                <a:sym typeface="Arial"/>
              </a:rPr>
              <a:t>)</a:t>
            </a:r>
            <a:endParaRPr/>
          </a:p>
          <a:p>
            <a:pPr marL="0" marR="0" lvl="0" indent="0" algn="l" rtl="0">
              <a:spcBef>
                <a:spcPts val="0"/>
              </a:spcBef>
              <a:spcAft>
                <a:spcPts val="0"/>
              </a:spcAft>
              <a:buNone/>
            </a:pPr>
            <a:br>
              <a:rPr lang="nl-NL" sz="1800" b="1">
                <a:solidFill>
                  <a:srgbClr val="000000"/>
                </a:solidFill>
                <a:latin typeface="Arial"/>
                <a:ea typeface="Arial"/>
                <a:cs typeface="Arial"/>
                <a:sym typeface="Arial"/>
              </a:rPr>
            </a:br>
            <a:r>
              <a:rPr lang="nl-NL" sz="1800" b="1">
                <a:solidFill>
                  <a:srgbClr val="000000"/>
                </a:solidFill>
                <a:latin typeface="Arial"/>
                <a:ea typeface="Arial"/>
                <a:cs typeface="Arial"/>
                <a:sym typeface="Arial"/>
              </a:rPr>
              <a:t>c1 = </a:t>
            </a:r>
            <a:r>
              <a:rPr lang="nl-NL" sz="1800" b="1">
                <a:solidFill>
                  <a:srgbClr val="09885A"/>
                </a:solidFill>
                <a:latin typeface="Arial"/>
                <a:ea typeface="Arial"/>
                <a:cs typeface="Arial"/>
                <a:sym typeface="Arial"/>
              </a:rPr>
              <a:t>1</a:t>
            </a:r>
            <a:r>
              <a:rPr lang="nl-NL" sz="1800" b="1">
                <a:solidFill>
                  <a:srgbClr val="0000FF"/>
                </a:solidFill>
                <a:latin typeface="Arial"/>
                <a:ea typeface="Arial"/>
                <a:cs typeface="Arial"/>
                <a:sym typeface="Arial"/>
              </a:rPr>
              <a:t>j</a:t>
            </a:r>
            <a:r>
              <a:rPr lang="nl-NL" sz="1800" b="1">
                <a:solidFill>
                  <a:srgbClr val="000000"/>
                </a:solidFill>
                <a:latin typeface="Arial"/>
                <a:ea typeface="Arial"/>
                <a:cs typeface="Arial"/>
                <a:sym typeface="Arial"/>
              </a:rPr>
              <a:t> </a:t>
            </a:r>
            <a:r>
              <a:rPr lang="nl-NL" sz="1800" b="1">
                <a:solidFill>
                  <a:srgbClr val="008000"/>
                </a:solidFill>
                <a:latin typeface="Arial"/>
                <a:ea typeface="Arial"/>
                <a:cs typeface="Arial"/>
                <a:sym typeface="Arial"/>
              </a:rPr>
              <a:t># square root of -1</a:t>
            </a:r>
            <a:endParaRPr sz="1800" b="1">
              <a:solidFill>
                <a:srgbClr val="000000"/>
              </a:solidFill>
              <a:latin typeface="Arial"/>
              <a:ea typeface="Arial"/>
              <a:cs typeface="Arial"/>
              <a:sym typeface="Arial"/>
            </a:endParaRPr>
          </a:p>
          <a:p>
            <a:pPr marL="0" marR="0" lvl="0" indent="0" algn="l" rtl="0">
              <a:spcBef>
                <a:spcPts val="0"/>
              </a:spcBef>
              <a:spcAft>
                <a:spcPts val="0"/>
              </a:spcAft>
              <a:buNone/>
            </a:pPr>
            <a:r>
              <a:rPr lang="nl-NL" sz="1800" b="1">
                <a:solidFill>
                  <a:srgbClr val="000000"/>
                </a:solidFill>
                <a:latin typeface="Arial"/>
                <a:ea typeface="Arial"/>
                <a:cs typeface="Arial"/>
                <a:sym typeface="Arial"/>
              </a:rPr>
              <a:t>c2 = </a:t>
            </a:r>
            <a:r>
              <a:rPr lang="nl-NL" sz="1800" b="1">
                <a:solidFill>
                  <a:srgbClr val="267F99"/>
                </a:solidFill>
                <a:latin typeface="Arial"/>
                <a:ea typeface="Arial"/>
                <a:cs typeface="Arial"/>
                <a:sym typeface="Arial"/>
              </a:rPr>
              <a:t>complex</a:t>
            </a:r>
            <a:r>
              <a:rPr lang="nl-NL" sz="1800" b="1">
                <a:solidFill>
                  <a:srgbClr val="000000"/>
                </a:solidFill>
                <a:latin typeface="Arial"/>
                <a:ea typeface="Arial"/>
                <a:cs typeface="Arial"/>
                <a:sym typeface="Arial"/>
              </a:rPr>
              <a:t>(</a:t>
            </a:r>
            <a:r>
              <a:rPr lang="nl-NL" sz="1800" b="1">
                <a:solidFill>
                  <a:srgbClr val="09885A"/>
                </a:solidFill>
                <a:latin typeface="Arial"/>
                <a:ea typeface="Arial"/>
                <a:cs typeface="Arial"/>
                <a:sym typeface="Arial"/>
              </a:rPr>
              <a:t>2</a:t>
            </a:r>
            <a:r>
              <a:rPr lang="nl-NL" sz="1800" b="1">
                <a:solidFill>
                  <a:srgbClr val="000000"/>
                </a:solidFill>
                <a:latin typeface="Arial"/>
                <a:ea typeface="Arial"/>
                <a:cs typeface="Arial"/>
                <a:sym typeface="Arial"/>
              </a:rPr>
              <a:t>)</a:t>
            </a:r>
            <a:endParaRPr sz="1800" b="1">
              <a:solidFill>
                <a:srgbClr val="000000"/>
              </a:solidFill>
              <a:latin typeface="Arial"/>
              <a:ea typeface="Arial"/>
              <a:cs typeface="Arial"/>
              <a:sym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29"/>
          <p:cNvSpPr txBox="1">
            <a:spLocks noGrp="1"/>
          </p:cNvSpPr>
          <p:nvPr>
            <p:ph type="title"/>
          </p:nvPr>
        </p:nvSpPr>
        <p:spPr>
          <a:xfrm>
            <a:off x="575816" y="402483"/>
            <a:ext cx="8928991" cy="14611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595959"/>
              </a:buClr>
              <a:buSzPts val="4100"/>
              <a:buFont typeface="Arial"/>
              <a:buNone/>
            </a:pPr>
            <a:r>
              <a:rPr lang="nl-NL"/>
              <a:t>Boolean</a:t>
            </a:r>
            <a:endParaRPr/>
          </a:p>
        </p:txBody>
      </p:sp>
      <p:sp>
        <p:nvSpPr>
          <p:cNvPr id="251" name="Google Shape;251;p29"/>
          <p:cNvSpPr txBox="1">
            <a:spLocks noGrp="1"/>
          </p:cNvSpPr>
          <p:nvPr>
            <p:ph type="body" idx="1"/>
          </p:nvPr>
        </p:nvSpPr>
        <p:spPr>
          <a:xfrm>
            <a:off x="575817" y="2012414"/>
            <a:ext cx="8928990" cy="5439831"/>
          </a:xfrm>
          <a:prstGeom prst="rect">
            <a:avLst/>
          </a:prstGeom>
          <a:noFill/>
          <a:ln>
            <a:noFill/>
          </a:ln>
        </p:spPr>
        <p:txBody>
          <a:bodyPr spcFirstLastPara="1" wrap="square" lIns="91425" tIns="45700" rIns="91425" bIns="45700" anchor="t" anchorCtr="0">
            <a:noAutofit/>
          </a:bodyPr>
          <a:lstStyle/>
          <a:p>
            <a:pPr marL="251986" lvl="0" indent="-251986" algn="l" rtl="0">
              <a:lnSpc>
                <a:spcPct val="90000"/>
              </a:lnSpc>
              <a:spcBef>
                <a:spcPts val="0"/>
              </a:spcBef>
              <a:spcAft>
                <a:spcPts val="0"/>
              </a:spcAft>
              <a:buClr>
                <a:srgbClr val="595959"/>
              </a:buClr>
              <a:buSzPts val="2000"/>
              <a:buChar char="•"/>
            </a:pPr>
            <a:r>
              <a:rPr lang="nl-NL"/>
              <a:t>A boolean variable can be </a:t>
            </a:r>
            <a:r>
              <a:rPr lang="nl-NL" b="1"/>
              <a:t>True</a:t>
            </a:r>
            <a:r>
              <a:rPr lang="nl-NL"/>
              <a:t> or </a:t>
            </a:r>
            <a:r>
              <a:rPr lang="nl-NL" b="1"/>
              <a:t>False</a:t>
            </a:r>
            <a:r>
              <a:rPr lang="nl-NL"/>
              <a:t>. </a:t>
            </a:r>
            <a:endParaRPr/>
          </a:p>
          <a:p>
            <a:pPr marL="251986" lvl="0" indent="-251986" algn="l" rtl="0">
              <a:lnSpc>
                <a:spcPct val="90000"/>
              </a:lnSpc>
              <a:spcBef>
                <a:spcPts val="1102"/>
              </a:spcBef>
              <a:spcAft>
                <a:spcPts val="0"/>
              </a:spcAft>
              <a:buClr>
                <a:srgbClr val="595959"/>
              </a:buClr>
              <a:buSzPts val="2000"/>
              <a:buChar char="•"/>
            </a:pPr>
            <a:r>
              <a:rPr lang="nl-NL"/>
              <a:t>These are also keywords</a:t>
            </a:r>
            <a:endParaRPr/>
          </a:p>
          <a:p>
            <a:pPr marL="251986" lvl="0" indent="-251986" algn="l" rtl="0">
              <a:lnSpc>
                <a:spcPct val="90000"/>
              </a:lnSpc>
              <a:spcBef>
                <a:spcPts val="1102"/>
              </a:spcBef>
              <a:spcAft>
                <a:spcPts val="0"/>
              </a:spcAft>
              <a:buClr>
                <a:srgbClr val="595959"/>
              </a:buClr>
              <a:buSzPts val="2000"/>
              <a:buChar char="•"/>
            </a:pPr>
            <a:r>
              <a:rPr lang="nl-NL"/>
              <a:t>A value is evaluated to </a:t>
            </a:r>
            <a:r>
              <a:rPr lang="nl-NL" b="1"/>
              <a:t>False</a:t>
            </a:r>
            <a:r>
              <a:rPr lang="nl-NL"/>
              <a:t> if the value is:</a:t>
            </a:r>
            <a:endParaRPr/>
          </a:p>
          <a:p>
            <a:pPr marL="0" lvl="0" indent="0" algn="l" rtl="0">
              <a:lnSpc>
                <a:spcPct val="90000"/>
              </a:lnSpc>
              <a:spcBef>
                <a:spcPts val="1102"/>
              </a:spcBef>
              <a:spcAft>
                <a:spcPts val="0"/>
              </a:spcAft>
              <a:buClr>
                <a:srgbClr val="595959"/>
              </a:buClr>
              <a:buSzPts val="2000"/>
              <a:buNone/>
            </a:pPr>
            <a:endParaRPr/>
          </a:p>
          <a:p>
            <a:pPr marL="251986" lvl="0" indent="-124986" algn="l" rtl="0">
              <a:lnSpc>
                <a:spcPct val="90000"/>
              </a:lnSpc>
              <a:spcBef>
                <a:spcPts val="1102"/>
              </a:spcBef>
              <a:spcAft>
                <a:spcPts val="0"/>
              </a:spcAft>
              <a:buClr>
                <a:srgbClr val="595959"/>
              </a:buClr>
              <a:buSzPts val="2000"/>
              <a:buNone/>
            </a:pPr>
            <a:endParaRPr/>
          </a:p>
          <a:p>
            <a:pPr marL="251986" lvl="0" indent="-124986" algn="l" rtl="0">
              <a:lnSpc>
                <a:spcPct val="90000"/>
              </a:lnSpc>
              <a:spcBef>
                <a:spcPts val="1102"/>
              </a:spcBef>
              <a:spcAft>
                <a:spcPts val="0"/>
              </a:spcAft>
              <a:buClr>
                <a:srgbClr val="595959"/>
              </a:buClr>
              <a:buSzPts val="2000"/>
              <a:buNone/>
            </a:pPr>
            <a:endParaRPr/>
          </a:p>
          <a:p>
            <a:pPr marL="251986" lvl="0" indent="-251986" algn="l" rtl="0">
              <a:lnSpc>
                <a:spcPct val="90000"/>
              </a:lnSpc>
              <a:spcBef>
                <a:spcPts val="1102"/>
              </a:spcBef>
              <a:spcAft>
                <a:spcPts val="0"/>
              </a:spcAft>
              <a:buClr>
                <a:srgbClr val="595959"/>
              </a:buClr>
              <a:buSzPts val="2000"/>
              <a:buChar char="•"/>
            </a:pPr>
            <a:r>
              <a:rPr lang="nl-NL"/>
              <a:t>Otherwise </a:t>
            </a:r>
            <a:r>
              <a:rPr lang="nl-NL" b="1"/>
              <a:t>True</a:t>
            </a:r>
            <a:endParaRPr/>
          </a:p>
          <a:p>
            <a:pPr marL="251986" lvl="0" indent="-124986" algn="l" rtl="0">
              <a:lnSpc>
                <a:spcPct val="90000"/>
              </a:lnSpc>
              <a:spcBef>
                <a:spcPts val="1102"/>
              </a:spcBef>
              <a:spcAft>
                <a:spcPts val="0"/>
              </a:spcAft>
              <a:buClr>
                <a:srgbClr val="595959"/>
              </a:buClr>
              <a:buSzPts val="2000"/>
              <a:buNone/>
            </a:pPr>
            <a:endParaRPr/>
          </a:p>
          <a:p>
            <a:pPr marL="251986" lvl="0" indent="-251986" algn="l" rtl="0">
              <a:lnSpc>
                <a:spcPct val="90000"/>
              </a:lnSpc>
              <a:spcBef>
                <a:spcPts val="1102"/>
              </a:spcBef>
              <a:spcAft>
                <a:spcPts val="0"/>
              </a:spcAft>
              <a:buClr>
                <a:srgbClr val="595959"/>
              </a:buClr>
              <a:buSzPts val="2000"/>
              <a:buChar char="•"/>
            </a:pPr>
            <a:r>
              <a:rPr lang="nl-NL"/>
              <a:t>bool()</a:t>
            </a:r>
            <a:endParaRPr/>
          </a:p>
        </p:txBody>
      </p:sp>
      <p:sp>
        <p:nvSpPr>
          <p:cNvPr id="252" name="Google Shape;252;p29"/>
          <p:cNvSpPr txBox="1"/>
          <p:nvPr/>
        </p:nvSpPr>
        <p:spPr>
          <a:xfrm>
            <a:off x="5823037" y="2843733"/>
            <a:ext cx="3672408" cy="2249612"/>
          </a:xfrm>
          <a:prstGeom prst="rect">
            <a:avLst/>
          </a:prstGeom>
          <a:noFill/>
          <a:ln>
            <a:noFill/>
          </a:ln>
        </p:spPr>
        <p:txBody>
          <a:bodyPr spcFirstLastPara="1" wrap="square" lIns="91425" tIns="45700" rIns="91425" bIns="45700" anchor="t" anchorCtr="0">
            <a:noAutofit/>
          </a:bodyPr>
          <a:lstStyle/>
          <a:p>
            <a:pPr marL="800100" marR="0" lvl="1" indent="-342900" algn="l" rtl="0">
              <a:lnSpc>
                <a:spcPct val="120000"/>
              </a:lnSpc>
              <a:spcBef>
                <a:spcPts val="0"/>
              </a:spcBef>
              <a:spcAft>
                <a:spcPts val="0"/>
              </a:spcAft>
              <a:buClr>
                <a:srgbClr val="3F3F3F"/>
              </a:buClr>
              <a:buSzPts val="2000"/>
              <a:buFont typeface="Arial"/>
              <a:buChar char="•"/>
            </a:pPr>
            <a:r>
              <a:rPr lang="nl-NL" sz="2000" b="0" i="0" u="none" strike="noStrike" cap="none">
                <a:solidFill>
                  <a:srgbClr val="3F3F3F"/>
                </a:solidFill>
                <a:latin typeface="Calibri"/>
                <a:ea typeface="Calibri"/>
                <a:cs typeface="Calibri"/>
                <a:sym typeface="Calibri"/>
              </a:rPr>
              <a:t>0</a:t>
            </a:r>
            <a:endParaRPr/>
          </a:p>
          <a:p>
            <a:pPr marL="800100" marR="0" lvl="1" indent="-342900" algn="l" rtl="0">
              <a:lnSpc>
                <a:spcPct val="120000"/>
              </a:lnSpc>
              <a:spcBef>
                <a:spcPts val="0"/>
              </a:spcBef>
              <a:spcAft>
                <a:spcPts val="0"/>
              </a:spcAft>
              <a:buClr>
                <a:srgbClr val="3F3F3F"/>
              </a:buClr>
              <a:buSzPts val="2000"/>
              <a:buFont typeface="Arial"/>
              <a:buChar char="•"/>
            </a:pPr>
            <a:r>
              <a:rPr lang="nl-NL" sz="2000" b="0" i="0" u="none" strike="noStrike" cap="none">
                <a:solidFill>
                  <a:srgbClr val="3F3F3F"/>
                </a:solidFill>
                <a:latin typeface="Calibri"/>
                <a:ea typeface="Calibri"/>
                <a:cs typeface="Calibri"/>
                <a:sym typeface="Calibri"/>
              </a:rPr>
              <a:t>0.0</a:t>
            </a:r>
            <a:endParaRPr/>
          </a:p>
          <a:p>
            <a:pPr marL="800100" marR="0" lvl="1" indent="-342900" algn="l" rtl="0">
              <a:lnSpc>
                <a:spcPct val="120000"/>
              </a:lnSpc>
              <a:spcBef>
                <a:spcPts val="0"/>
              </a:spcBef>
              <a:spcAft>
                <a:spcPts val="0"/>
              </a:spcAft>
              <a:buClr>
                <a:srgbClr val="3F3F3F"/>
              </a:buClr>
              <a:buSzPts val="2000"/>
              <a:buFont typeface="Arial"/>
              <a:buChar char="•"/>
            </a:pPr>
            <a:r>
              <a:rPr lang="nl-NL" sz="2000" b="0" i="0" u="none" strike="noStrike" cap="none">
                <a:solidFill>
                  <a:srgbClr val="3F3F3F"/>
                </a:solidFill>
                <a:latin typeface="Calibri"/>
                <a:ea typeface="Calibri"/>
                <a:cs typeface="Calibri"/>
                <a:sym typeface="Calibri"/>
              </a:rPr>
              <a:t>0j</a:t>
            </a:r>
            <a:endParaRPr/>
          </a:p>
          <a:p>
            <a:pPr marL="800100" marR="0" lvl="1" indent="-342900" algn="l" rtl="0">
              <a:lnSpc>
                <a:spcPct val="120000"/>
              </a:lnSpc>
              <a:spcBef>
                <a:spcPts val="0"/>
              </a:spcBef>
              <a:spcAft>
                <a:spcPts val="0"/>
              </a:spcAft>
              <a:buClr>
                <a:srgbClr val="3F3F3F"/>
              </a:buClr>
              <a:buSzPts val="2000"/>
              <a:buFont typeface="Arial"/>
              <a:buChar char="•"/>
            </a:pPr>
            <a:r>
              <a:rPr lang="nl-NL" sz="2000" b="0" i="0" u="none" strike="noStrike" cap="none">
                <a:solidFill>
                  <a:srgbClr val="3F3F3F"/>
                </a:solidFill>
                <a:latin typeface="Calibri"/>
                <a:ea typeface="Calibri"/>
                <a:cs typeface="Calibri"/>
                <a:sym typeface="Calibri"/>
              </a:rPr>
              <a:t>''</a:t>
            </a:r>
            <a:endParaRPr/>
          </a:p>
          <a:p>
            <a:pPr marL="800100" marR="0" lvl="1" indent="-342900" algn="l" rtl="0">
              <a:lnSpc>
                <a:spcPct val="120000"/>
              </a:lnSpc>
              <a:spcBef>
                <a:spcPts val="0"/>
              </a:spcBef>
              <a:spcAft>
                <a:spcPts val="0"/>
              </a:spcAft>
              <a:buClr>
                <a:srgbClr val="3F3F3F"/>
              </a:buClr>
              <a:buSzPts val="2000"/>
              <a:buFont typeface="Arial"/>
              <a:buChar char="•"/>
            </a:pPr>
            <a:r>
              <a:rPr lang="nl-NL" sz="2000" b="0" i="0" u="none" strike="noStrike" cap="none">
                <a:solidFill>
                  <a:srgbClr val="3F3F3F"/>
                </a:solidFill>
                <a:latin typeface="Calibri"/>
                <a:ea typeface="Calibri"/>
                <a:cs typeface="Calibri"/>
                <a:sym typeface="Calibri"/>
              </a:rPr>
              <a:t>()</a:t>
            </a:r>
            <a:endParaRPr/>
          </a:p>
          <a:p>
            <a:pPr marL="800100" marR="0" lvl="1" indent="-342900" algn="l" rtl="0">
              <a:lnSpc>
                <a:spcPct val="120000"/>
              </a:lnSpc>
              <a:spcBef>
                <a:spcPts val="0"/>
              </a:spcBef>
              <a:spcAft>
                <a:spcPts val="0"/>
              </a:spcAft>
              <a:buClr>
                <a:srgbClr val="3F3F3F"/>
              </a:buClr>
              <a:buSzPts val="2000"/>
              <a:buFont typeface="Arial"/>
              <a:buChar char="•"/>
            </a:pPr>
            <a:r>
              <a:rPr lang="nl-NL" sz="2000" b="0" i="0" u="none" strike="noStrike" cap="none">
                <a:solidFill>
                  <a:srgbClr val="3F3F3F"/>
                </a:solidFill>
                <a:latin typeface="Calibri"/>
                <a:ea typeface="Calibri"/>
                <a:cs typeface="Calibri"/>
                <a:sym typeface="Calibri"/>
              </a:rPr>
              <a:t>[]</a:t>
            </a:r>
            <a:endParaRPr/>
          </a:p>
          <a:p>
            <a:pPr marL="800100" marR="0" lvl="1" indent="-342900" algn="l" rtl="0">
              <a:lnSpc>
                <a:spcPct val="120000"/>
              </a:lnSpc>
              <a:spcBef>
                <a:spcPts val="0"/>
              </a:spcBef>
              <a:spcAft>
                <a:spcPts val="0"/>
              </a:spcAft>
              <a:buClr>
                <a:srgbClr val="3F3F3F"/>
              </a:buClr>
              <a:buSzPts val="2000"/>
              <a:buFont typeface="Arial"/>
              <a:buChar char="•"/>
            </a:pPr>
            <a:r>
              <a:rPr lang="nl-NL" sz="2000" b="0" i="0" u="none" strike="noStrike" cap="none">
                <a:solidFill>
                  <a:srgbClr val="3F3F3F"/>
                </a:solidFill>
                <a:latin typeface="Calibri"/>
                <a:ea typeface="Calibri"/>
                <a:cs typeface="Calibri"/>
                <a:sym typeface="Calibri"/>
              </a:rPr>
              <a:t>{}</a:t>
            </a:r>
            <a:endParaRPr/>
          </a:p>
          <a:p>
            <a:pPr marL="800100" marR="0" lvl="1" indent="-342900" algn="l" rtl="0">
              <a:lnSpc>
                <a:spcPct val="120000"/>
              </a:lnSpc>
              <a:spcBef>
                <a:spcPts val="0"/>
              </a:spcBef>
              <a:spcAft>
                <a:spcPts val="0"/>
              </a:spcAft>
              <a:buClr>
                <a:srgbClr val="3F3F3F"/>
              </a:buClr>
              <a:buSzPts val="2000"/>
              <a:buFont typeface="Arial"/>
              <a:buChar char="•"/>
            </a:pPr>
            <a:r>
              <a:rPr lang="nl-NL" sz="2000" b="0" i="0" u="none" strike="noStrike" cap="none">
                <a:solidFill>
                  <a:srgbClr val="3F3F3F"/>
                </a:solidFill>
                <a:latin typeface="Calibri"/>
                <a:ea typeface="Calibri"/>
                <a:cs typeface="Calibri"/>
                <a:sym typeface="Calibri"/>
              </a:rPr>
              <a:t>False</a:t>
            </a:r>
            <a:endParaRPr/>
          </a:p>
          <a:p>
            <a:pPr marL="800100" marR="0" lvl="1" indent="-342900" algn="l" rtl="0">
              <a:lnSpc>
                <a:spcPct val="120000"/>
              </a:lnSpc>
              <a:spcBef>
                <a:spcPts val="0"/>
              </a:spcBef>
              <a:spcAft>
                <a:spcPts val="0"/>
              </a:spcAft>
              <a:buClr>
                <a:srgbClr val="3F3F3F"/>
              </a:buClr>
              <a:buSzPts val="2000"/>
              <a:buFont typeface="Arial"/>
              <a:buChar char="•"/>
            </a:pPr>
            <a:r>
              <a:rPr lang="nl-NL" sz="2000" b="0" i="0" u="none" strike="noStrike" cap="none">
                <a:solidFill>
                  <a:srgbClr val="3F3F3F"/>
                </a:solidFill>
                <a:latin typeface="Calibri"/>
                <a:ea typeface="Calibri"/>
                <a:cs typeface="Calibri"/>
                <a:sym typeface="Calibri"/>
              </a:rPr>
              <a:t>None</a:t>
            </a:r>
            <a:endParaRPr sz="2000" b="0" i="0" u="none" strike="noStrike" cap="none">
              <a:solidFill>
                <a:srgbClr val="3F3F3F"/>
              </a:solidFill>
              <a:latin typeface="Calibri"/>
              <a:ea typeface="Calibri"/>
              <a:cs typeface="Calibri"/>
              <a:sym typeface="Calibri"/>
            </a:endParaRPr>
          </a:p>
          <a:p>
            <a:pPr marL="457200" marR="0" lvl="0" indent="-279400" algn="l" rtl="0">
              <a:lnSpc>
                <a:spcPct val="120000"/>
              </a:lnSpc>
              <a:spcBef>
                <a:spcPts val="0"/>
              </a:spcBef>
              <a:spcAft>
                <a:spcPts val="0"/>
              </a:spcAft>
              <a:buClr>
                <a:schemeClr val="lt1"/>
              </a:buClr>
              <a:buSzPts val="2800"/>
              <a:buFont typeface="Arial"/>
              <a:buNone/>
            </a:pPr>
            <a:endParaRPr sz="2800">
              <a:solidFill>
                <a:srgbClr val="3F3F3F"/>
              </a:solidFill>
              <a:latin typeface="Calibri"/>
              <a:ea typeface="Calibri"/>
              <a:cs typeface="Calibri"/>
              <a:sym typeface="Calibri"/>
            </a:endParaRPr>
          </a:p>
        </p:txBody>
      </p:sp>
      <p:sp>
        <p:nvSpPr>
          <p:cNvPr id="253" name="Google Shape;253;p29"/>
          <p:cNvSpPr/>
          <p:nvPr/>
        </p:nvSpPr>
        <p:spPr>
          <a:xfrm>
            <a:off x="566454" y="6300117"/>
            <a:ext cx="8928991" cy="923330"/>
          </a:xfrm>
          <a:prstGeom prst="rect">
            <a:avLst/>
          </a:prstGeom>
          <a:solidFill>
            <a:schemeClr val="lt2"/>
          </a:solidFill>
          <a:ln w="9525" cap="flat" cmpd="sng">
            <a:solidFill>
              <a:srgbClr val="757070"/>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t" anchorCtr="0">
            <a:spAutoFit/>
          </a:bodyPr>
          <a:lstStyle/>
          <a:p>
            <a:pPr marL="0" marR="0" lvl="0" indent="0" algn="l" rtl="0">
              <a:spcBef>
                <a:spcPts val="0"/>
              </a:spcBef>
              <a:spcAft>
                <a:spcPts val="0"/>
              </a:spcAft>
              <a:buNone/>
            </a:pPr>
            <a:r>
              <a:rPr lang="nl-NL" sz="1800" b="1">
                <a:solidFill>
                  <a:srgbClr val="000000"/>
                </a:solidFill>
                <a:latin typeface="Arial"/>
                <a:ea typeface="Arial"/>
                <a:cs typeface="Arial"/>
                <a:sym typeface="Arial"/>
              </a:rPr>
              <a:t>end_of_loop = </a:t>
            </a:r>
            <a:r>
              <a:rPr lang="nl-NL" sz="1800" b="1">
                <a:solidFill>
                  <a:srgbClr val="267F99"/>
                </a:solidFill>
                <a:latin typeface="Arial"/>
                <a:ea typeface="Arial"/>
                <a:cs typeface="Arial"/>
                <a:sym typeface="Arial"/>
              </a:rPr>
              <a:t>True</a:t>
            </a:r>
            <a:endParaRPr/>
          </a:p>
          <a:p>
            <a:pPr marL="0" marR="0" lvl="0" indent="0" algn="l" rtl="0">
              <a:spcBef>
                <a:spcPts val="0"/>
              </a:spcBef>
              <a:spcAft>
                <a:spcPts val="0"/>
              </a:spcAft>
              <a:buNone/>
            </a:pPr>
            <a:r>
              <a:rPr lang="nl-NL" sz="1800" b="1">
                <a:solidFill>
                  <a:srgbClr val="000000"/>
                </a:solidFill>
                <a:latin typeface="Arial"/>
                <a:ea typeface="Arial"/>
                <a:cs typeface="Arial"/>
                <a:sym typeface="Arial"/>
              </a:rPr>
              <a:t>is_even = number % </a:t>
            </a:r>
            <a:r>
              <a:rPr lang="nl-NL" sz="1800" b="1">
                <a:solidFill>
                  <a:srgbClr val="09885A"/>
                </a:solidFill>
                <a:latin typeface="Arial"/>
                <a:ea typeface="Arial"/>
                <a:cs typeface="Arial"/>
                <a:sym typeface="Arial"/>
              </a:rPr>
              <a:t>2</a:t>
            </a:r>
            <a:r>
              <a:rPr lang="nl-NL" sz="1800" b="1">
                <a:solidFill>
                  <a:schemeClr val="dk1"/>
                </a:solidFill>
                <a:latin typeface="Arial"/>
                <a:ea typeface="Arial"/>
                <a:cs typeface="Arial"/>
                <a:sym typeface="Arial"/>
              </a:rPr>
              <a:t> == </a:t>
            </a:r>
            <a:r>
              <a:rPr lang="nl-NL" sz="1800" b="1">
                <a:solidFill>
                  <a:srgbClr val="09885A"/>
                </a:solidFill>
                <a:latin typeface="Arial"/>
                <a:ea typeface="Arial"/>
                <a:cs typeface="Arial"/>
                <a:sym typeface="Arial"/>
              </a:rPr>
              <a:t>0</a:t>
            </a:r>
            <a:endParaRPr/>
          </a:p>
          <a:p>
            <a:pPr marL="0" marR="0" lvl="0" indent="0" algn="l" rtl="0">
              <a:spcBef>
                <a:spcPts val="0"/>
              </a:spcBef>
              <a:spcAft>
                <a:spcPts val="0"/>
              </a:spcAft>
              <a:buNone/>
            </a:pPr>
            <a:r>
              <a:rPr lang="nl-NL" sz="1800" b="1">
                <a:solidFill>
                  <a:srgbClr val="000000"/>
                </a:solidFill>
                <a:latin typeface="Arial"/>
                <a:ea typeface="Arial"/>
                <a:cs typeface="Arial"/>
                <a:sym typeface="Arial"/>
              </a:rPr>
              <a:t>is_even = </a:t>
            </a:r>
            <a:r>
              <a:rPr lang="nl-NL" sz="1800" b="1">
                <a:solidFill>
                  <a:srgbClr val="267F99"/>
                </a:solidFill>
                <a:latin typeface="Arial"/>
                <a:ea typeface="Arial"/>
                <a:cs typeface="Arial"/>
                <a:sym typeface="Arial"/>
              </a:rPr>
              <a:t>bool</a:t>
            </a:r>
            <a:r>
              <a:rPr lang="nl-NL" sz="1800" b="1">
                <a:solidFill>
                  <a:srgbClr val="000000"/>
                </a:solidFill>
                <a:latin typeface="Arial"/>
                <a:ea typeface="Arial"/>
                <a:cs typeface="Arial"/>
                <a:sym typeface="Arial"/>
              </a:rPr>
              <a:t>(number % </a:t>
            </a:r>
            <a:r>
              <a:rPr lang="nl-NL" sz="1800" b="1">
                <a:solidFill>
                  <a:srgbClr val="09885A"/>
                </a:solidFill>
                <a:latin typeface="Arial"/>
                <a:ea typeface="Arial"/>
                <a:cs typeface="Arial"/>
                <a:sym typeface="Arial"/>
              </a:rPr>
              <a:t>2)</a:t>
            </a:r>
            <a:endParaRPr sz="1800" b="1">
              <a:solidFill>
                <a:srgbClr val="267F99"/>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sp>
        <p:nvSpPr>
          <p:cNvPr id="51" name="Google Shape;51;p3"/>
          <p:cNvSpPr txBox="1">
            <a:spLocks noGrp="1"/>
          </p:cNvSpPr>
          <p:nvPr>
            <p:ph type="title"/>
          </p:nvPr>
        </p:nvSpPr>
        <p:spPr>
          <a:xfrm>
            <a:off x="575816" y="402483"/>
            <a:ext cx="8928991" cy="14611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595959"/>
              </a:buClr>
              <a:buSzPts val="4100"/>
              <a:buFont typeface="Arial"/>
              <a:buNone/>
            </a:pPr>
            <a:r>
              <a:rPr lang="nl-NL"/>
              <a:t>Program</a:t>
            </a:r>
            <a:endParaRPr/>
          </a:p>
        </p:txBody>
      </p:sp>
      <p:sp>
        <p:nvSpPr>
          <p:cNvPr id="52" name="Google Shape;52;p3"/>
          <p:cNvSpPr txBox="1"/>
          <p:nvPr/>
        </p:nvSpPr>
        <p:spPr>
          <a:xfrm>
            <a:off x="674203" y="4067869"/>
            <a:ext cx="3961134" cy="1221207"/>
          </a:xfrm>
          <a:prstGeom prst="rect">
            <a:avLst/>
          </a:prstGeom>
          <a:solidFill>
            <a:srgbClr val="FBE4D4"/>
          </a:solidFill>
          <a:ln w="9525" cap="flat" cmpd="sng">
            <a:solidFill>
              <a:srgbClr val="D0CECE"/>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t" anchorCtr="0">
            <a:noAutofit/>
          </a:bodyPr>
          <a:lstStyle/>
          <a:p>
            <a:pPr marL="0" marR="0" lvl="0" indent="0" algn="l" rtl="0">
              <a:spcBef>
                <a:spcPts val="0"/>
              </a:spcBef>
              <a:spcAft>
                <a:spcPts val="0"/>
              </a:spcAft>
              <a:buNone/>
            </a:pPr>
            <a:r>
              <a:rPr lang="nl-NL" sz="1800" b="0" i="0" u="none" strike="noStrike" cap="none">
                <a:solidFill>
                  <a:srgbClr val="3F3F3F"/>
                </a:solidFill>
                <a:latin typeface="Arial"/>
                <a:ea typeface="Arial"/>
                <a:cs typeface="Arial"/>
                <a:sym typeface="Arial"/>
              </a:rPr>
              <a:t>Introduction</a:t>
            </a:r>
            <a:endParaRPr sz="1800">
              <a:solidFill>
                <a:srgbClr val="3F3F3F"/>
              </a:solidFill>
              <a:latin typeface="Arial"/>
              <a:ea typeface="Arial"/>
              <a:cs typeface="Arial"/>
              <a:sym typeface="Arial"/>
            </a:endParaRPr>
          </a:p>
          <a:p>
            <a:pPr marL="0" marR="0" lvl="0" indent="0" algn="l" rtl="0">
              <a:spcBef>
                <a:spcPts val="0"/>
              </a:spcBef>
              <a:spcAft>
                <a:spcPts val="0"/>
              </a:spcAft>
              <a:buNone/>
            </a:pPr>
            <a:r>
              <a:rPr lang="nl-NL" sz="1800">
                <a:solidFill>
                  <a:srgbClr val="3F3F3F"/>
                </a:solidFill>
                <a:latin typeface="Arial"/>
                <a:ea typeface="Arial"/>
                <a:cs typeface="Arial"/>
                <a:sym typeface="Arial"/>
              </a:rPr>
              <a:t>Variables en operators</a:t>
            </a:r>
            <a:endParaRPr/>
          </a:p>
          <a:p>
            <a:pPr marL="0" marR="0" lvl="0" indent="0" algn="l" rtl="0">
              <a:spcBef>
                <a:spcPts val="0"/>
              </a:spcBef>
              <a:spcAft>
                <a:spcPts val="0"/>
              </a:spcAft>
              <a:buNone/>
            </a:pPr>
            <a:r>
              <a:rPr lang="nl-NL" sz="1800">
                <a:solidFill>
                  <a:srgbClr val="3F3F3F"/>
                </a:solidFill>
                <a:latin typeface="Arial"/>
                <a:ea typeface="Arial"/>
                <a:cs typeface="Arial"/>
                <a:sym typeface="Arial"/>
              </a:rPr>
              <a:t>Strings</a:t>
            </a:r>
            <a:endParaRPr/>
          </a:p>
          <a:p>
            <a:pPr marL="0" marR="0" lvl="0" indent="0" algn="l" rtl="0">
              <a:spcBef>
                <a:spcPts val="0"/>
              </a:spcBef>
              <a:spcAft>
                <a:spcPts val="0"/>
              </a:spcAft>
              <a:buNone/>
            </a:pPr>
            <a:r>
              <a:rPr lang="nl-NL" sz="1800">
                <a:solidFill>
                  <a:srgbClr val="3F3F3F"/>
                </a:solidFill>
                <a:latin typeface="Arial"/>
                <a:ea typeface="Arial"/>
                <a:cs typeface="Arial"/>
                <a:sym typeface="Arial"/>
              </a:rPr>
              <a:t>Program Flow</a:t>
            </a:r>
            <a:endParaRPr/>
          </a:p>
          <a:p>
            <a:pPr marL="0" marR="0" lvl="0" indent="0" algn="l" rtl="0">
              <a:spcBef>
                <a:spcPts val="0"/>
              </a:spcBef>
              <a:spcAft>
                <a:spcPts val="0"/>
              </a:spcAft>
              <a:buNone/>
            </a:pPr>
            <a:endParaRPr sz="1800">
              <a:solidFill>
                <a:srgbClr val="3F3F3F"/>
              </a:solidFill>
              <a:latin typeface="Arial"/>
              <a:ea typeface="Arial"/>
              <a:cs typeface="Arial"/>
              <a:sym typeface="Arial"/>
            </a:endParaRPr>
          </a:p>
        </p:txBody>
      </p:sp>
      <p:sp>
        <p:nvSpPr>
          <p:cNvPr id="53" name="Google Shape;53;p3"/>
          <p:cNvSpPr txBox="1"/>
          <p:nvPr/>
        </p:nvSpPr>
        <p:spPr>
          <a:xfrm>
            <a:off x="5543673" y="4067869"/>
            <a:ext cx="3961134" cy="1221207"/>
          </a:xfrm>
          <a:prstGeom prst="rect">
            <a:avLst/>
          </a:prstGeom>
          <a:solidFill>
            <a:srgbClr val="FBE4D4"/>
          </a:solidFill>
          <a:ln w="9525" cap="flat" cmpd="sng">
            <a:solidFill>
              <a:srgbClr val="D0CECE"/>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t" anchorCtr="0">
            <a:noAutofit/>
          </a:bodyPr>
          <a:lstStyle/>
          <a:p>
            <a:pPr marL="0" marR="0" lvl="0" indent="0" algn="l" rtl="0">
              <a:spcBef>
                <a:spcPts val="0"/>
              </a:spcBef>
              <a:spcAft>
                <a:spcPts val="0"/>
              </a:spcAft>
              <a:buNone/>
            </a:pPr>
            <a:r>
              <a:rPr lang="nl-NL" sz="1800">
                <a:solidFill>
                  <a:srgbClr val="3F3F3F"/>
                </a:solidFill>
                <a:latin typeface="Arial"/>
                <a:ea typeface="Arial"/>
                <a:cs typeface="Arial"/>
                <a:sym typeface="Arial"/>
              </a:rPr>
              <a:t>Datastructures</a:t>
            </a:r>
            <a:endParaRPr sz="1800">
              <a:solidFill>
                <a:srgbClr val="3F3F3F"/>
              </a:solidFill>
              <a:latin typeface="Arial"/>
              <a:ea typeface="Arial"/>
              <a:cs typeface="Arial"/>
              <a:sym typeface="Arial"/>
            </a:endParaRPr>
          </a:p>
          <a:p>
            <a:pPr marL="0" marR="0" lvl="0" indent="0" algn="l" rtl="0">
              <a:spcBef>
                <a:spcPts val="0"/>
              </a:spcBef>
              <a:spcAft>
                <a:spcPts val="0"/>
              </a:spcAft>
              <a:buNone/>
            </a:pPr>
            <a:r>
              <a:rPr lang="nl-NL" sz="1800">
                <a:solidFill>
                  <a:srgbClr val="3F3F3F"/>
                </a:solidFill>
                <a:latin typeface="Arial"/>
                <a:ea typeface="Arial"/>
                <a:cs typeface="Arial"/>
                <a:sym typeface="Arial"/>
              </a:rPr>
              <a:t>Functions</a:t>
            </a:r>
            <a:endParaRPr sz="1800">
              <a:solidFill>
                <a:srgbClr val="3F3F3F"/>
              </a:solidFill>
              <a:latin typeface="Arial"/>
              <a:ea typeface="Arial"/>
              <a:cs typeface="Arial"/>
              <a:sym typeface="Arial"/>
            </a:endParaRPr>
          </a:p>
          <a:p>
            <a:pPr marL="0" marR="0" lvl="0" indent="0" algn="l" rtl="0">
              <a:spcBef>
                <a:spcPts val="0"/>
              </a:spcBef>
              <a:spcAft>
                <a:spcPts val="0"/>
              </a:spcAft>
              <a:buNone/>
            </a:pPr>
            <a:endParaRPr sz="1800">
              <a:solidFill>
                <a:srgbClr val="3F3F3F"/>
              </a:solidFill>
              <a:latin typeface="Arial"/>
              <a:ea typeface="Arial"/>
              <a:cs typeface="Arial"/>
              <a:sym typeface="Arial"/>
            </a:endParaRPr>
          </a:p>
        </p:txBody>
      </p:sp>
      <p:pic>
        <p:nvPicPr>
          <p:cNvPr id="54" name="Google Shape;54;p3"/>
          <p:cNvPicPr preferRelativeResize="0"/>
          <p:nvPr/>
        </p:nvPicPr>
        <p:blipFill rotWithShape="1">
          <a:blip r:embed="rId3">
            <a:alphaModFix/>
          </a:blip>
          <a:srcRect/>
          <a:stretch/>
        </p:blipFill>
        <p:spPr>
          <a:xfrm>
            <a:off x="2164455" y="2877349"/>
            <a:ext cx="932362" cy="965077"/>
          </a:xfrm>
          <a:prstGeom prst="rect">
            <a:avLst/>
          </a:prstGeom>
          <a:noFill/>
          <a:ln>
            <a:noFill/>
          </a:ln>
        </p:spPr>
      </p:pic>
      <p:pic>
        <p:nvPicPr>
          <p:cNvPr id="55" name="Google Shape;55;p3"/>
          <p:cNvPicPr preferRelativeResize="0"/>
          <p:nvPr/>
        </p:nvPicPr>
        <p:blipFill rotWithShape="1">
          <a:blip r:embed="rId4">
            <a:alphaModFix/>
          </a:blip>
          <a:srcRect/>
          <a:stretch/>
        </p:blipFill>
        <p:spPr>
          <a:xfrm>
            <a:off x="7047045" y="2897705"/>
            <a:ext cx="954390" cy="987878"/>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p30"/>
          <p:cNvSpPr txBox="1">
            <a:spLocks noGrp="1"/>
          </p:cNvSpPr>
          <p:nvPr>
            <p:ph type="title"/>
          </p:nvPr>
        </p:nvSpPr>
        <p:spPr>
          <a:xfrm>
            <a:off x="575816" y="402483"/>
            <a:ext cx="8928991" cy="14611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595959"/>
              </a:buClr>
              <a:buSzPts val="4100"/>
              <a:buFont typeface="Arial"/>
              <a:buNone/>
            </a:pPr>
            <a:r>
              <a:rPr lang="nl-NL"/>
              <a:t>String</a:t>
            </a:r>
            <a:endParaRPr/>
          </a:p>
        </p:txBody>
      </p:sp>
      <p:sp>
        <p:nvSpPr>
          <p:cNvPr id="260" name="Google Shape;260;p30"/>
          <p:cNvSpPr txBox="1">
            <a:spLocks noGrp="1"/>
          </p:cNvSpPr>
          <p:nvPr>
            <p:ph type="body" idx="1"/>
          </p:nvPr>
        </p:nvSpPr>
        <p:spPr>
          <a:xfrm>
            <a:off x="575817" y="2012414"/>
            <a:ext cx="8928990" cy="5223411"/>
          </a:xfrm>
          <a:prstGeom prst="rect">
            <a:avLst/>
          </a:prstGeom>
          <a:noFill/>
          <a:ln>
            <a:noFill/>
          </a:ln>
        </p:spPr>
        <p:txBody>
          <a:bodyPr spcFirstLastPara="1" wrap="square" lIns="91425" tIns="45700" rIns="91425" bIns="45700" anchor="t" anchorCtr="0">
            <a:noAutofit/>
          </a:bodyPr>
          <a:lstStyle/>
          <a:p>
            <a:pPr marL="261938" lvl="0" indent="-261938" algn="l" rtl="0">
              <a:lnSpc>
                <a:spcPct val="90000"/>
              </a:lnSpc>
              <a:spcBef>
                <a:spcPts val="0"/>
              </a:spcBef>
              <a:spcAft>
                <a:spcPts val="0"/>
              </a:spcAft>
              <a:buClr>
                <a:srgbClr val="595959"/>
              </a:buClr>
              <a:buSzPts val="2000"/>
              <a:buChar char="•"/>
            </a:pPr>
            <a:r>
              <a:rPr lang="nl-NL"/>
              <a:t>A string can be specified with single quote's 	</a:t>
            </a:r>
            <a:r>
              <a:rPr lang="nl-NL" b="1"/>
              <a:t>'</a:t>
            </a:r>
            <a:r>
              <a:rPr lang="nl-NL"/>
              <a:t> </a:t>
            </a:r>
            <a:endParaRPr/>
          </a:p>
          <a:p>
            <a:pPr marL="261938" lvl="0" indent="-261938" algn="l" rtl="0">
              <a:lnSpc>
                <a:spcPct val="90000"/>
              </a:lnSpc>
              <a:spcBef>
                <a:spcPts val="1102"/>
              </a:spcBef>
              <a:spcAft>
                <a:spcPts val="0"/>
              </a:spcAft>
              <a:buClr>
                <a:srgbClr val="595959"/>
              </a:buClr>
              <a:buSzPts val="2000"/>
              <a:buChar char="•"/>
            </a:pPr>
            <a:r>
              <a:rPr lang="nl-NL"/>
              <a:t>or with double quote's 	</a:t>
            </a:r>
            <a:r>
              <a:rPr lang="nl-NL" b="1"/>
              <a:t>"</a:t>
            </a:r>
            <a:endParaRPr/>
          </a:p>
          <a:p>
            <a:pPr marL="261938" lvl="0" indent="-261938" algn="l" rtl="0">
              <a:lnSpc>
                <a:spcPct val="90000"/>
              </a:lnSpc>
              <a:spcBef>
                <a:spcPts val="1102"/>
              </a:spcBef>
              <a:spcAft>
                <a:spcPts val="0"/>
              </a:spcAft>
              <a:buClr>
                <a:srgbClr val="595959"/>
              </a:buClr>
              <a:buSzPts val="2000"/>
              <a:buChar char="•"/>
            </a:pPr>
            <a:r>
              <a:rPr lang="nl-NL"/>
              <a:t>or even with triple quote's 	"""</a:t>
            </a:r>
            <a:endParaRPr/>
          </a:p>
          <a:p>
            <a:pPr marL="261938" lvl="0" indent="-134938" algn="l" rtl="0">
              <a:lnSpc>
                <a:spcPct val="90000"/>
              </a:lnSpc>
              <a:spcBef>
                <a:spcPts val="1102"/>
              </a:spcBef>
              <a:spcAft>
                <a:spcPts val="0"/>
              </a:spcAft>
              <a:buClr>
                <a:srgbClr val="595959"/>
              </a:buClr>
              <a:buSzPts val="2000"/>
              <a:buNone/>
            </a:pPr>
            <a:endParaRPr/>
          </a:p>
          <a:p>
            <a:pPr marL="261938" lvl="0" indent="-261938" algn="l" rtl="0">
              <a:lnSpc>
                <a:spcPct val="90000"/>
              </a:lnSpc>
              <a:spcBef>
                <a:spcPts val="1102"/>
              </a:spcBef>
              <a:spcAft>
                <a:spcPts val="0"/>
              </a:spcAft>
              <a:buClr>
                <a:srgbClr val="595959"/>
              </a:buClr>
              <a:buSzPts val="2000"/>
              <a:buChar char="•"/>
            </a:pPr>
            <a:r>
              <a:rPr lang="nl-NL"/>
              <a:t>The function </a:t>
            </a:r>
            <a:r>
              <a:rPr lang="nl-NL" b="1"/>
              <a:t>str()</a:t>
            </a:r>
            <a:r>
              <a:rPr lang="nl-NL"/>
              <a:t> converts values to a string.</a:t>
            </a:r>
            <a:endParaRPr/>
          </a:p>
          <a:p>
            <a:pPr marL="261938" lvl="0" indent="-134938" algn="l" rtl="0">
              <a:lnSpc>
                <a:spcPct val="90000"/>
              </a:lnSpc>
              <a:spcBef>
                <a:spcPts val="1102"/>
              </a:spcBef>
              <a:spcAft>
                <a:spcPts val="0"/>
              </a:spcAft>
              <a:buClr>
                <a:srgbClr val="595959"/>
              </a:buClr>
              <a:buSzPts val="2000"/>
              <a:buNone/>
            </a:pPr>
            <a:endParaRPr/>
          </a:p>
          <a:p>
            <a:pPr marL="261938" lvl="0" indent="-261938" algn="l" rtl="0">
              <a:lnSpc>
                <a:spcPct val="90000"/>
              </a:lnSpc>
              <a:spcBef>
                <a:spcPts val="1102"/>
              </a:spcBef>
              <a:spcAft>
                <a:spcPts val="0"/>
              </a:spcAft>
              <a:buClr>
                <a:srgbClr val="595959"/>
              </a:buClr>
              <a:buSzPts val="2000"/>
              <a:buChar char="•"/>
            </a:pPr>
            <a:r>
              <a:rPr lang="nl-NL"/>
              <a:t>Concatenation: Strings are concatenated with a </a:t>
            </a:r>
            <a:r>
              <a:rPr lang="nl-NL" b="1"/>
              <a:t>+</a:t>
            </a:r>
            <a:endParaRPr/>
          </a:p>
          <a:p>
            <a:pPr marL="261938" lvl="0" indent="-134938" algn="l" rtl="0">
              <a:lnSpc>
                <a:spcPct val="90000"/>
              </a:lnSpc>
              <a:spcBef>
                <a:spcPts val="1102"/>
              </a:spcBef>
              <a:spcAft>
                <a:spcPts val="0"/>
              </a:spcAft>
              <a:buClr>
                <a:srgbClr val="595959"/>
              </a:buClr>
              <a:buSzPts val="2000"/>
              <a:buNone/>
            </a:pPr>
            <a:endParaRPr/>
          </a:p>
        </p:txBody>
      </p:sp>
      <p:sp>
        <p:nvSpPr>
          <p:cNvPr id="261" name="Google Shape;261;p30"/>
          <p:cNvSpPr/>
          <p:nvPr/>
        </p:nvSpPr>
        <p:spPr>
          <a:xfrm>
            <a:off x="575816" y="6012085"/>
            <a:ext cx="8928991" cy="1200329"/>
          </a:xfrm>
          <a:prstGeom prst="rect">
            <a:avLst/>
          </a:prstGeom>
          <a:solidFill>
            <a:schemeClr val="lt2"/>
          </a:solidFill>
          <a:ln w="9525" cap="flat" cmpd="sng">
            <a:solidFill>
              <a:srgbClr val="757070"/>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t" anchorCtr="0">
            <a:spAutoFit/>
          </a:bodyPr>
          <a:lstStyle/>
          <a:p>
            <a:pPr marL="0" marR="0" lvl="0" indent="0" algn="l" rtl="0">
              <a:spcBef>
                <a:spcPts val="0"/>
              </a:spcBef>
              <a:spcAft>
                <a:spcPts val="0"/>
              </a:spcAft>
              <a:buNone/>
            </a:pPr>
            <a:r>
              <a:rPr lang="nl-NL" sz="1800" b="1">
                <a:solidFill>
                  <a:srgbClr val="000000"/>
                </a:solidFill>
                <a:latin typeface="Arial"/>
                <a:ea typeface="Arial"/>
                <a:cs typeface="Arial"/>
                <a:sym typeface="Arial"/>
              </a:rPr>
              <a:t>firstname = </a:t>
            </a:r>
            <a:r>
              <a:rPr lang="nl-NL" sz="1800" b="1">
                <a:solidFill>
                  <a:srgbClr val="A31515"/>
                </a:solidFill>
                <a:latin typeface="Arial"/>
                <a:ea typeface="Arial"/>
                <a:cs typeface="Arial"/>
                <a:sym typeface="Arial"/>
              </a:rPr>
              <a:t>'Albert'</a:t>
            </a:r>
            <a:endParaRPr sz="1800" b="1">
              <a:solidFill>
                <a:srgbClr val="000000"/>
              </a:solidFill>
              <a:latin typeface="Arial"/>
              <a:ea typeface="Arial"/>
              <a:cs typeface="Arial"/>
              <a:sym typeface="Arial"/>
            </a:endParaRPr>
          </a:p>
          <a:p>
            <a:pPr marL="0" marR="0" lvl="0" indent="0" algn="l" rtl="0">
              <a:spcBef>
                <a:spcPts val="0"/>
              </a:spcBef>
              <a:spcAft>
                <a:spcPts val="0"/>
              </a:spcAft>
              <a:buNone/>
            </a:pPr>
            <a:r>
              <a:rPr lang="nl-NL" sz="1800" b="1">
                <a:solidFill>
                  <a:srgbClr val="000000"/>
                </a:solidFill>
                <a:latin typeface="Arial"/>
                <a:ea typeface="Arial"/>
                <a:cs typeface="Arial"/>
                <a:sym typeface="Arial"/>
              </a:rPr>
              <a:t>lastname = </a:t>
            </a:r>
            <a:r>
              <a:rPr lang="nl-NL" sz="1800" b="1">
                <a:solidFill>
                  <a:srgbClr val="A31515"/>
                </a:solidFill>
                <a:latin typeface="Arial"/>
                <a:ea typeface="Arial"/>
                <a:cs typeface="Arial"/>
                <a:sym typeface="Arial"/>
              </a:rPr>
              <a:t>'Einstein'</a:t>
            </a:r>
            <a:endParaRPr sz="1800" b="1">
              <a:solidFill>
                <a:srgbClr val="000000"/>
              </a:solidFill>
              <a:latin typeface="Arial"/>
              <a:ea typeface="Arial"/>
              <a:cs typeface="Arial"/>
              <a:sym typeface="Arial"/>
            </a:endParaRPr>
          </a:p>
          <a:p>
            <a:pPr marL="0" marR="0" lvl="0" indent="0" algn="l" rtl="0">
              <a:spcBef>
                <a:spcPts val="0"/>
              </a:spcBef>
              <a:spcAft>
                <a:spcPts val="0"/>
              </a:spcAft>
              <a:buNone/>
            </a:pPr>
            <a:r>
              <a:rPr lang="nl-NL" sz="1800" b="1">
                <a:solidFill>
                  <a:srgbClr val="000000"/>
                </a:solidFill>
                <a:latin typeface="Arial"/>
                <a:ea typeface="Arial"/>
                <a:cs typeface="Arial"/>
                <a:sym typeface="Arial"/>
              </a:rPr>
              <a:t>name = firstname + </a:t>
            </a:r>
            <a:r>
              <a:rPr lang="nl-NL" sz="1800" b="1">
                <a:solidFill>
                  <a:srgbClr val="A31515"/>
                </a:solidFill>
                <a:latin typeface="Arial"/>
                <a:ea typeface="Arial"/>
                <a:cs typeface="Arial"/>
                <a:sym typeface="Arial"/>
              </a:rPr>
              <a:t>' '</a:t>
            </a:r>
            <a:r>
              <a:rPr lang="nl-NL" sz="1800" b="1">
                <a:solidFill>
                  <a:srgbClr val="000000"/>
                </a:solidFill>
                <a:latin typeface="Arial"/>
                <a:ea typeface="Arial"/>
                <a:cs typeface="Arial"/>
                <a:sym typeface="Arial"/>
              </a:rPr>
              <a:t> + lastname</a:t>
            </a:r>
            <a:endParaRPr sz="1800" b="1">
              <a:solidFill>
                <a:srgbClr val="000000"/>
              </a:solidFill>
              <a:latin typeface="Arial"/>
              <a:ea typeface="Arial"/>
              <a:cs typeface="Arial"/>
              <a:sym typeface="Arial"/>
            </a:endParaRPr>
          </a:p>
          <a:p>
            <a:pPr marL="0" marR="0" lvl="0" indent="0" algn="l" rtl="0">
              <a:spcBef>
                <a:spcPts val="0"/>
              </a:spcBef>
              <a:spcAft>
                <a:spcPts val="0"/>
              </a:spcAft>
              <a:buNone/>
            </a:pPr>
            <a:r>
              <a:rPr lang="nl-NL" sz="1800" b="1">
                <a:solidFill>
                  <a:srgbClr val="267F99"/>
                </a:solidFill>
                <a:latin typeface="Arial"/>
                <a:ea typeface="Arial"/>
                <a:cs typeface="Arial"/>
                <a:sym typeface="Arial"/>
              </a:rPr>
              <a:t>print</a:t>
            </a:r>
            <a:r>
              <a:rPr lang="nl-NL" sz="1800" b="1">
                <a:solidFill>
                  <a:srgbClr val="000000"/>
                </a:solidFill>
                <a:latin typeface="Arial"/>
                <a:ea typeface="Arial"/>
                <a:cs typeface="Arial"/>
                <a:sym typeface="Arial"/>
              </a:rPr>
              <a:t>(name)</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31"/>
          <p:cNvSpPr txBox="1">
            <a:spLocks noGrp="1"/>
          </p:cNvSpPr>
          <p:nvPr>
            <p:ph type="title"/>
          </p:nvPr>
        </p:nvSpPr>
        <p:spPr>
          <a:xfrm>
            <a:off x="575816" y="402483"/>
            <a:ext cx="8928991" cy="14611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595959"/>
              </a:buClr>
              <a:buSzPts val="4100"/>
              <a:buFont typeface="Arial"/>
              <a:buNone/>
            </a:pPr>
            <a:r>
              <a:rPr lang="nl-NL"/>
              <a:t>Numeric operators</a:t>
            </a:r>
            <a:endParaRPr/>
          </a:p>
        </p:txBody>
      </p:sp>
      <p:sp>
        <p:nvSpPr>
          <p:cNvPr id="268" name="Google Shape;268;p31"/>
          <p:cNvSpPr txBox="1">
            <a:spLocks noGrp="1"/>
          </p:cNvSpPr>
          <p:nvPr>
            <p:ph type="body" idx="1"/>
          </p:nvPr>
        </p:nvSpPr>
        <p:spPr>
          <a:xfrm>
            <a:off x="575817" y="2012414"/>
            <a:ext cx="8928990" cy="4215695"/>
          </a:xfrm>
          <a:prstGeom prst="rect">
            <a:avLst/>
          </a:prstGeom>
          <a:noFill/>
          <a:ln>
            <a:noFill/>
          </a:ln>
        </p:spPr>
        <p:txBody>
          <a:bodyPr spcFirstLastPara="1" wrap="square" lIns="91425" tIns="45700" rIns="91425" bIns="45700" anchor="t" anchorCtr="0">
            <a:noAutofit/>
          </a:bodyPr>
          <a:lstStyle/>
          <a:p>
            <a:pPr marL="250825" lvl="0" indent="-250825" algn="l" rtl="0">
              <a:lnSpc>
                <a:spcPct val="90000"/>
              </a:lnSpc>
              <a:spcBef>
                <a:spcPts val="0"/>
              </a:spcBef>
              <a:spcAft>
                <a:spcPts val="0"/>
              </a:spcAft>
              <a:buClr>
                <a:srgbClr val="595959"/>
              </a:buClr>
              <a:buSzPts val="2000"/>
              <a:buChar char="•"/>
            </a:pPr>
            <a:r>
              <a:rPr lang="nl-NL"/>
              <a:t>addition	+</a:t>
            </a:r>
            <a:endParaRPr/>
          </a:p>
          <a:p>
            <a:pPr marL="250825" lvl="0" indent="-250825" algn="l" rtl="0">
              <a:lnSpc>
                <a:spcPct val="90000"/>
              </a:lnSpc>
              <a:spcBef>
                <a:spcPts val="1102"/>
              </a:spcBef>
              <a:spcAft>
                <a:spcPts val="0"/>
              </a:spcAft>
              <a:buClr>
                <a:srgbClr val="595959"/>
              </a:buClr>
              <a:buSzPts val="2000"/>
              <a:buChar char="•"/>
            </a:pPr>
            <a:r>
              <a:rPr lang="nl-NL"/>
              <a:t>subtraction	-</a:t>
            </a:r>
            <a:endParaRPr/>
          </a:p>
          <a:p>
            <a:pPr marL="250825" lvl="0" indent="-250825" algn="l" rtl="0">
              <a:lnSpc>
                <a:spcPct val="90000"/>
              </a:lnSpc>
              <a:spcBef>
                <a:spcPts val="1102"/>
              </a:spcBef>
              <a:spcAft>
                <a:spcPts val="0"/>
              </a:spcAft>
              <a:buClr>
                <a:srgbClr val="595959"/>
              </a:buClr>
              <a:buSzPts val="2000"/>
              <a:buChar char="•"/>
            </a:pPr>
            <a:r>
              <a:rPr lang="nl-NL"/>
              <a:t>multiplication	*</a:t>
            </a:r>
            <a:endParaRPr/>
          </a:p>
          <a:p>
            <a:pPr marL="250825" lvl="0" indent="-250825" algn="l" rtl="0">
              <a:lnSpc>
                <a:spcPct val="90000"/>
              </a:lnSpc>
              <a:spcBef>
                <a:spcPts val="1102"/>
              </a:spcBef>
              <a:spcAft>
                <a:spcPts val="0"/>
              </a:spcAft>
              <a:buClr>
                <a:srgbClr val="595959"/>
              </a:buClr>
              <a:buSzPts val="2000"/>
              <a:buChar char="•"/>
            </a:pPr>
            <a:r>
              <a:rPr lang="nl-NL"/>
              <a:t>division	/</a:t>
            </a:r>
            <a:endParaRPr/>
          </a:p>
          <a:p>
            <a:pPr marL="250825" lvl="0" indent="-250825" algn="l" rtl="0">
              <a:lnSpc>
                <a:spcPct val="90000"/>
              </a:lnSpc>
              <a:spcBef>
                <a:spcPts val="1102"/>
              </a:spcBef>
              <a:spcAft>
                <a:spcPts val="0"/>
              </a:spcAft>
              <a:buClr>
                <a:srgbClr val="595959"/>
              </a:buClr>
              <a:buSzPts val="2000"/>
              <a:buChar char="•"/>
            </a:pPr>
            <a:r>
              <a:rPr lang="nl-NL"/>
              <a:t>floored division	//</a:t>
            </a:r>
            <a:endParaRPr/>
          </a:p>
          <a:p>
            <a:pPr marL="250825" lvl="0" indent="-250825" algn="l" rtl="0">
              <a:lnSpc>
                <a:spcPct val="90000"/>
              </a:lnSpc>
              <a:spcBef>
                <a:spcPts val="1102"/>
              </a:spcBef>
              <a:spcAft>
                <a:spcPts val="0"/>
              </a:spcAft>
              <a:buClr>
                <a:srgbClr val="595959"/>
              </a:buClr>
              <a:buSzPts val="2000"/>
              <a:buChar char="•"/>
            </a:pPr>
            <a:r>
              <a:rPr lang="nl-NL"/>
              <a:t>modulo	%</a:t>
            </a:r>
            <a:endParaRPr/>
          </a:p>
          <a:p>
            <a:pPr marL="250825" lvl="0" indent="-250825" algn="l" rtl="0">
              <a:lnSpc>
                <a:spcPct val="90000"/>
              </a:lnSpc>
              <a:spcBef>
                <a:spcPts val="1102"/>
              </a:spcBef>
              <a:spcAft>
                <a:spcPts val="0"/>
              </a:spcAft>
              <a:buClr>
                <a:srgbClr val="595959"/>
              </a:buClr>
              <a:buSzPts val="2000"/>
              <a:buChar char="•"/>
            </a:pPr>
            <a:r>
              <a:rPr lang="nl-NL"/>
              <a:t>power	**</a:t>
            </a:r>
            <a:endParaRPr/>
          </a:p>
          <a:p>
            <a:pPr marL="250825" lvl="0" indent="-123825" algn="l" rtl="0">
              <a:lnSpc>
                <a:spcPct val="90000"/>
              </a:lnSpc>
              <a:spcBef>
                <a:spcPts val="1102"/>
              </a:spcBef>
              <a:spcAft>
                <a:spcPts val="0"/>
              </a:spcAft>
              <a:buClr>
                <a:srgbClr val="595959"/>
              </a:buClr>
              <a:buSzPts val="2000"/>
              <a:buNone/>
            </a:pPr>
            <a:endParaRPr/>
          </a:p>
          <a:p>
            <a:pPr marL="250825" lvl="0" indent="-250825" algn="l" rtl="0">
              <a:lnSpc>
                <a:spcPct val="90000"/>
              </a:lnSpc>
              <a:spcBef>
                <a:spcPts val="1102"/>
              </a:spcBef>
              <a:spcAft>
                <a:spcPts val="0"/>
              </a:spcAft>
              <a:buClr>
                <a:srgbClr val="595959"/>
              </a:buClr>
              <a:buSzPts val="2000"/>
              <a:buChar char="•"/>
            </a:pPr>
            <a:r>
              <a:rPr lang="nl-NL"/>
              <a:t>Use brackets ( ) to specify precedence</a:t>
            </a:r>
            <a:endParaRPr/>
          </a:p>
          <a:p>
            <a:pPr marL="250825" lvl="0" indent="-123825" algn="l" rtl="0">
              <a:lnSpc>
                <a:spcPct val="90000"/>
              </a:lnSpc>
              <a:spcBef>
                <a:spcPts val="1102"/>
              </a:spcBef>
              <a:spcAft>
                <a:spcPts val="0"/>
              </a:spcAft>
              <a:buClr>
                <a:srgbClr val="595959"/>
              </a:buClr>
              <a:buSzPts val="2000"/>
              <a:buNone/>
            </a:pPr>
            <a:endParaRPr/>
          </a:p>
        </p:txBody>
      </p:sp>
      <p:sp>
        <p:nvSpPr>
          <p:cNvPr id="269" name="Google Shape;269;p31"/>
          <p:cNvSpPr txBox="1">
            <a:spLocks noGrp="1"/>
          </p:cNvSpPr>
          <p:nvPr>
            <p:ph type="body" idx="2"/>
          </p:nvPr>
        </p:nvSpPr>
        <p:spPr>
          <a:xfrm>
            <a:off x="575815" y="6376320"/>
            <a:ext cx="8928991" cy="830997"/>
          </a:xfrm>
          <a:prstGeom prst="rect">
            <a:avLst/>
          </a:prstGeom>
          <a:solidFill>
            <a:srgbClr val="D8D8D8"/>
          </a:solidFill>
          <a:ln w="9525" cap="flat" cmpd="sng">
            <a:solidFill>
              <a:srgbClr val="3F3F3F"/>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b" anchorCtr="0">
            <a:spAutoFit/>
          </a:bodyPr>
          <a:lstStyle/>
          <a:p>
            <a:pPr marL="0" lvl="0" indent="0" algn="l" rtl="0">
              <a:lnSpc>
                <a:spcPct val="100000"/>
              </a:lnSpc>
              <a:spcBef>
                <a:spcPts val="0"/>
              </a:spcBef>
              <a:spcAft>
                <a:spcPts val="0"/>
              </a:spcAft>
              <a:buClr>
                <a:schemeClr val="dk1"/>
              </a:buClr>
              <a:buSzPts val="1600"/>
              <a:buNone/>
            </a:pPr>
            <a:r>
              <a:rPr lang="nl-NL">
                <a:solidFill>
                  <a:schemeClr val="dk1"/>
                </a:solidFill>
              </a:rPr>
              <a:t>result = (</a:t>
            </a:r>
            <a:r>
              <a:rPr lang="nl-NL">
                <a:solidFill>
                  <a:srgbClr val="09885A"/>
                </a:solidFill>
              </a:rPr>
              <a:t>56</a:t>
            </a:r>
            <a:r>
              <a:rPr lang="nl-NL">
                <a:solidFill>
                  <a:schemeClr val="dk1"/>
                </a:solidFill>
              </a:rPr>
              <a:t> + </a:t>
            </a:r>
            <a:r>
              <a:rPr lang="nl-NL">
                <a:solidFill>
                  <a:srgbClr val="09885A"/>
                </a:solidFill>
              </a:rPr>
              <a:t>4</a:t>
            </a:r>
            <a:r>
              <a:rPr lang="nl-NL">
                <a:solidFill>
                  <a:schemeClr val="dk1"/>
                </a:solidFill>
              </a:rPr>
              <a:t>) * </a:t>
            </a:r>
            <a:r>
              <a:rPr lang="nl-NL">
                <a:solidFill>
                  <a:srgbClr val="09885A"/>
                </a:solidFill>
              </a:rPr>
              <a:t>821</a:t>
            </a:r>
            <a:r>
              <a:rPr lang="nl-NL">
                <a:solidFill>
                  <a:schemeClr val="dk1"/>
                </a:solidFill>
              </a:rPr>
              <a:t> – </a:t>
            </a:r>
            <a:r>
              <a:rPr lang="nl-NL">
                <a:solidFill>
                  <a:srgbClr val="09885A"/>
                </a:solidFill>
              </a:rPr>
              <a:t>10</a:t>
            </a:r>
            <a:r>
              <a:rPr lang="nl-NL">
                <a:solidFill>
                  <a:schemeClr val="dk1"/>
                </a:solidFill>
              </a:rPr>
              <a:t> ** </a:t>
            </a:r>
            <a:r>
              <a:rPr lang="nl-NL">
                <a:solidFill>
                  <a:srgbClr val="09885A"/>
                </a:solidFill>
              </a:rPr>
              <a:t>2</a:t>
            </a:r>
            <a:r>
              <a:rPr lang="nl-NL">
                <a:solidFill>
                  <a:schemeClr val="dk1"/>
                </a:solidFill>
              </a:rPr>
              <a:t> // </a:t>
            </a:r>
            <a:r>
              <a:rPr lang="nl-NL">
                <a:solidFill>
                  <a:srgbClr val="09885A"/>
                </a:solidFill>
              </a:rPr>
              <a:t>10</a:t>
            </a:r>
            <a:endParaRPr>
              <a:solidFill>
                <a:schemeClr val="dk1"/>
              </a:solidFill>
            </a:endParaRPr>
          </a:p>
          <a:p>
            <a:pPr marL="0" lvl="0" indent="0" algn="l" rtl="0">
              <a:lnSpc>
                <a:spcPct val="100000"/>
              </a:lnSpc>
              <a:spcBef>
                <a:spcPts val="0"/>
              </a:spcBef>
              <a:spcAft>
                <a:spcPts val="0"/>
              </a:spcAft>
              <a:buClr>
                <a:srgbClr val="595959"/>
              </a:buClr>
              <a:buSzPts val="1600"/>
              <a:buNone/>
            </a:pPr>
            <a:endParaRPr>
              <a:solidFill>
                <a:schemeClr val="dk1"/>
              </a:solidFill>
            </a:endParaRPr>
          </a:p>
          <a:p>
            <a:pPr marL="0" lvl="0" indent="0" algn="l" rtl="0">
              <a:lnSpc>
                <a:spcPct val="100000"/>
              </a:lnSpc>
              <a:spcBef>
                <a:spcPts val="0"/>
              </a:spcBef>
              <a:spcAft>
                <a:spcPts val="0"/>
              </a:spcAft>
              <a:buClr>
                <a:schemeClr val="dk1"/>
              </a:buClr>
              <a:buSzPts val="1600"/>
              <a:buNone/>
            </a:pPr>
            <a:r>
              <a:rPr lang="nl-NL">
                <a:solidFill>
                  <a:schemeClr val="dk1"/>
                </a:solidFill>
              </a:rPr>
              <a:t>result	# =&gt; 49250</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32"/>
          <p:cNvSpPr txBox="1">
            <a:spLocks noGrp="1"/>
          </p:cNvSpPr>
          <p:nvPr>
            <p:ph type="title"/>
          </p:nvPr>
        </p:nvSpPr>
        <p:spPr>
          <a:xfrm>
            <a:off x="575816" y="402483"/>
            <a:ext cx="8928991" cy="14611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595959"/>
              </a:buClr>
              <a:buSzPts val="4100"/>
              <a:buFont typeface="Arial"/>
              <a:buNone/>
            </a:pPr>
            <a:r>
              <a:rPr lang="nl-NL"/>
              <a:t>Math library</a:t>
            </a:r>
            <a:endParaRPr/>
          </a:p>
        </p:txBody>
      </p:sp>
      <p:sp>
        <p:nvSpPr>
          <p:cNvPr id="276" name="Google Shape;276;p32"/>
          <p:cNvSpPr txBox="1">
            <a:spLocks noGrp="1"/>
          </p:cNvSpPr>
          <p:nvPr>
            <p:ph type="body" idx="1"/>
          </p:nvPr>
        </p:nvSpPr>
        <p:spPr>
          <a:xfrm>
            <a:off x="575817" y="2012414"/>
            <a:ext cx="8928990" cy="5439831"/>
          </a:xfrm>
          <a:prstGeom prst="rect">
            <a:avLst/>
          </a:prstGeom>
          <a:noFill/>
          <a:ln>
            <a:noFill/>
          </a:ln>
        </p:spPr>
        <p:txBody>
          <a:bodyPr spcFirstLastPara="1" wrap="square" lIns="91425" tIns="45700" rIns="91425" bIns="45700" anchor="t" anchorCtr="0">
            <a:noAutofit/>
          </a:bodyPr>
          <a:lstStyle/>
          <a:p>
            <a:pPr marL="251986" lvl="0" indent="-251986" algn="l" rtl="0">
              <a:lnSpc>
                <a:spcPct val="90000"/>
              </a:lnSpc>
              <a:spcBef>
                <a:spcPts val="0"/>
              </a:spcBef>
              <a:spcAft>
                <a:spcPts val="0"/>
              </a:spcAft>
              <a:buClr>
                <a:srgbClr val="595959"/>
              </a:buClr>
              <a:buSzPts val="2000"/>
              <a:buChar char="•"/>
            </a:pPr>
            <a:r>
              <a:rPr lang="nl-NL"/>
              <a:t>import </a:t>
            </a:r>
            <a:r>
              <a:rPr lang="nl-NL" b="1"/>
              <a:t>math</a:t>
            </a:r>
            <a:endParaRPr b="1"/>
          </a:p>
        </p:txBody>
      </p:sp>
      <p:sp>
        <p:nvSpPr>
          <p:cNvPr id="277" name="Google Shape;277;p32"/>
          <p:cNvSpPr/>
          <p:nvPr/>
        </p:nvSpPr>
        <p:spPr>
          <a:xfrm>
            <a:off x="575816" y="2555701"/>
            <a:ext cx="8928991" cy="4176463"/>
          </a:xfrm>
          <a:prstGeom prst="rect">
            <a:avLst/>
          </a:prstGeom>
          <a:solidFill>
            <a:srgbClr val="DDEAF6"/>
          </a:solidFill>
          <a:ln w="9525" cap="flat" cmpd="sng">
            <a:solidFill>
              <a:srgbClr val="757070"/>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216000" tIns="72000" rIns="91425" bIns="45700" anchor="t" anchorCtr="0">
            <a:noAutofit/>
          </a:bodyPr>
          <a:lstStyle/>
          <a:p>
            <a:pPr marL="0" marR="0" lvl="0" indent="0" algn="l" rtl="0">
              <a:lnSpc>
                <a:spcPct val="130000"/>
              </a:lnSpc>
              <a:spcBef>
                <a:spcPts val="0"/>
              </a:spcBef>
              <a:spcAft>
                <a:spcPts val="0"/>
              </a:spcAft>
              <a:buNone/>
            </a:pPr>
            <a:r>
              <a:rPr lang="nl-NL" sz="2000">
                <a:solidFill>
                  <a:schemeClr val="dk1"/>
                </a:solidFill>
                <a:latin typeface="Calibri"/>
                <a:ea typeface="Calibri"/>
                <a:cs typeface="Calibri"/>
                <a:sym typeface="Calibri"/>
              </a:rPr>
              <a:t>acos</a:t>
            </a:r>
            <a:endParaRPr sz="2000">
              <a:solidFill>
                <a:schemeClr val="dk1"/>
              </a:solidFill>
              <a:latin typeface="Calibri"/>
              <a:ea typeface="Calibri"/>
              <a:cs typeface="Calibri"/>
              <a:sym typeface="Calibri"/>
            </a:endParaRPr>
          </a:p>
          <a:p>
            <a:pPr marL="0" marR="0" lvl="0" indent="0" algn="l" rtl="0">
              <a:lnSpc>
                <a:spcPct val="130000"/>
              </a:lnSpc>
              <a:spcBef>
                <a:spcPts val="0"/>
              </a:spcBef>
              <a:spcAft>
                <a:spcPts val="0"/>
              </a:spcAft>
              <a:buNone/>
            </a:pPr>
            <a:r>
              <a:rPr lang="nl-NL" sz="2000">
                <a:solidFill>
                  <a:schemeClr val="dk1"/>
                </a:solidFill>
                <a:latin typeface="Calibri"/>
                <a:ea typeface="Calibri"/>
                <a:cs typeface="Calibri"/>
                <a:sym typeface="Calibri"/>
              </a:rPr>
              <a:t>acosh</a:t>
            </a:r>
            <a:endParaRPr sz="2000">
              <a:solidFill>
                <a:schemeClr val="dk1"/>
              </a:solidFill>
              <a:latin typeface="Calibri"/>
              <a:ea typeface="Calibri"/>
              <a:cs typeface="Calibri"/>
              <a:sym typeface="Calibri"/>
            </a:endParaRPr>
          </a:p>
          <a:p>
            <a:pPr marL="0" marR="0" lvl="0" indent="0" algn="l" rtl="0">
              <a:lnSpc>
                <a:spcPct val="130000"/>
              </a:lnSpc>
              <a:spcBef>
                <a:spcPts val="0"/>
              </a:spcBef>
              <a:spcAft>
                <a:spcPts val="0"/>
              </a:spcAft>
              <a:buNone/>
            </a:pPr>
            <a:r>
              <a:rPr lang="nl-NL" sz="2000">
                <a:solidFill>
                  <a:schemeClr val="dk1"/>
                </a:solidFill>
                <a:latin typeface="Calibri"/>
                <a:ea typeface="Calibri"/>
                <a:cs typeface="Calibri"/>
                <a:sym typeface="Calibri"/>
              </a:rPr>
              <a:t>asin</a:t>
            </a:r>
            <a:endParaRPr/>
          </a:p>
          <a:p>
            <a:pPr marL="0" marR="0" lvl="0" indent="0" algn="l" rtl="0">
              <a:lnSpc>
                <a:spcPct val="130000"/>
              </a:lnSpc>
              <a:spcBef>
                <a:spcPts val="0"/>
              </a:spcBef>
              <a:spcAft>
                <a:spcPts val="0"/>
              </a:spcAft>
              <a:buNone/>
            </a:pPr>
            <a:r>
              <a:rPr lang="nl-NL" sz="2000">
                <a:solidFill>
                  <a:schemeClr val="dk1"/>
                </a:solidFill>
                <a:latin typeface="Calibri"/>
                <a:ea typeface="Calibri"/>
                <a:cs typeface="Calibri"/>
                <a:sym typeface="Calibri"/>
              </a:rPr>
              <a:t>asinh</a:t>
            </a:r>
            <a:endParaRPr sz="2000">
              <a:solidFill>
                <a:schemeClr val="dk1"/>
              </a:solidFill>
              <a:latin typeface="Calibri"/>
              <a:ea typeface="Calibri"/>
              <a:cs typeface="Calibri"/>
              <a:sym typeface="Calibri"/>
            </a:endParaRPr>
          </a:p>
          <a:p>
            <a:pPr marL="0" marR="0" lvl="0" indent="0" algn="l" rtl="0">
              <a:lnSpc>
                <a:spcPct val="130000"/>
              </a:lnSpc>
              <a:spcBef>
                <a:spcPts val="0"/>
              </a:spcBef>
              <a:spcAft>
                <a:spcPts val="0"/>
              </a:spcAft>
              <a:buNone/>
            </a:pPr>
            <a:r>
              <a:rPr lang="nl-NL" sz="2000">
                <a:solidFill>
                  <a:schemeClr val="dk1"/>
                </a:solidFill>
                <a:latin typeface="Calibri"/>
                <a:ea typeface="Calibri"/>
                <a:cs typeface="Calibri"/>
                <a:sym typeface="Calibri"/>
              </a:rPr>
              <a:t>atan</a:t>
            </a:r>
            <a:endParaRPr sz="2000">
              <a:solidFill>
                <a:schemeClr val="dk1"/>
              </a:solidFill>
              <a:latin typeface="Calibri"/>
              <a:ea typeface="Calibri"/>
              <a:cs typeface="Calibri"/>
              <a:sym typeface="Calibri"/>
            </a:endParaRPr>
          </a:p>
          <a:p>
            <a:pPr marL="0" marR="0" lvl="0" indent="0" algn="l" rtl="0">
              <a:lnSpc>
                <a:spcPct val="130000"/>
              </a:lnSpc>
              <a:spcBef>
                <a:spcPts val="0"/>
              </a:spcBef>
              <a:spcAft>
                <a:spcPts val="0"/>
              </a:spcAft>
              <a:buNone/>
            </a:pPr>
            <a:r>
              <a:rPr lang="nl-NL" sz="2000">
                <a:solidFill>
                  <a:schemeClr val="dk1"/>
                </a:solidFill>
                <a:latin typeface="Calibri"/>
                <a:ea typeface="Calibri"/>
                <a:cs typeface="Calibri"/>
                <a:sym typeface="Calibri"/>
              </a:rPr>
              <a:t>atan2</a:t>
            </a:r>
            <a:endParaRPr/>
          </a:p>
          <a:p>
            <a:pPr marL="0" marR="0" lvl="0" indent="0" algn="l" rtl="0">
              <a:lnSpc>
                <a:spcPct val="130000"/>
              </a:lnSpc>
              <a:spcBef>
                <a:spcPts val="0"/>
              </a:spcBef>
              <a:spcAft>
                <a:spcPts val="0"/>
              </a:spcAft>
              <a:buNone/>
            </a:pPr>
            <a:r>
              <a:rPr lang="nl-NL" sz="2000">
                <a:solidFill>
                  <a:schemeClr val="dk1"/>
                </a:solidFill>
                <a:latin typeface="Calibri"/>
                <a:ea typeface="Calibri"/>
                <a:cs typeface="Calibri"/>
                <a:sym typeface="Calibri"/>
              </a:rPr>
              <a:t>atanh</a:t>
            </a:r>
            <a:endParaRPr sz="2000">
              <a:solidFill>
                <a:schemeClr val="dk1"/>
              </a:solidFill>
              <a:latin typeface="Calibri"/>
              <a:ea typeface="Calibri"/>
              <a:cs typeface="Calibri"/>
              <a:sym typeface="Calibri"/>
            </a:endParaRPr>
          </a:p>
          <a:p>
            <a:pPr marL="0" marR="0" lvl="0" indent="0" algn="l" rtl="0">
              <a:lnSpc>
                <a:spcPct val="130000"/>
              </a:lnSpc>
              <a:spcBef>
                <a:spcPts val="0"/>
              </a:spcBef>
              <a:spcAft>
                <a:spcPts val="0"/>
              </a:spcAft>
              <a:buNone/>
            </a:pPr>
            <a:r>
              <a:rPr lang="nl-NL" sz="2000">
                <a:solidFill>
                  <a:schemeClr val="dk1"/>
                </a:solidFill>
                <a:latin typeface="Calibri"/>
                <a:ea typeface="Calibri"/>
                <a:cs typeface="Calibri"/>
                <a:sym typeface="Calibri"/>
              </a:rPr>
              <a:t>ceil</a:t>
            </a:r>
            <a:endParaRPr sz="2000">
              <a:solidFill>
                <a:schemeClr val="dk1"/>
              </a:solidFill>
              <a:latin typeface="Calibri"/>
              <a:ea typeface="Calibri"/>
              <a:cs typeface="Calibri"/>
              <a:sym typeface="Calibri"/>
            </a:endParaRPr>
          </a:p>
          <a:p>
            <a:pPr marL="0" marR="0" lvl="0" indent="0" algn="l" rtl="0">
              <a:lnSpc>
                <a:spcPct val="130000"/>
              </a:lnSpc>
              <a:spcBef>
                <a:spcPts val="0"/>
              </a:spcBef>
              <a:spcAft>
                <a:spcPts val="0"/>
              </a:spcAft>
              <a:buNone/>
            </a:pPr>
            <a:r>
              <a:rPr lang="nl-NL" sz="2000">
                <a:solidFill>
                  <a:schemeClr val="dk1"/>
                </a:solidFill>
                <a:latin typeface="Calibri"/>
                <a:ea typeface="Calibri"/>
                <a:cs typeface="Calibri"/>
                <a:sym typeface="Calibri"/>
              </a:rPr>
              <a:t>copysign</a:t>
            </a:r>
            <a:endParaRPr sz="2000">
              <a:solidFill>
                <a:schemeClr val="dk1"/>
              </a:solidFill>
              <a:latin typeface="Calibri"/>
              <a:ea typeface="Calibri"/>
              <a:cs typeface="Calibri"/>
              <a:sym typeface="Calibri"/>
            </a:endParaRPr>
          </a:p>
          <a:p>
            <a:pPr marL="0" marR="0" lvl="0" indent="0" algn="l" rtl="0">
              <a:lnSpc>
                <a:spcPct val="130000"/>
              </a:lnSpc>
              <a:spcBef>
                <a:spcPts val="0"/>
              </a:spcBef>
              <a:spcAft>
                <a:spcPts val="0"/>
              </a:spcAft>
              <a:buNone/>
            </a:pPr>
            <a:r>
              <a:rPr lang="nl-NL" sz="2000">
                <a:solidFill>
                  <a:schemeClr val="dk1"/>
                </a:solidFill>
                <a:latin typeface="Calibri"/>
                <a:ea typeface="Calibri"/>
                <a:cs typeface="Calibri"/>
                <a:sym typeface="Calibri"/>
              </a:rPr>
              <a:t>cos</a:t>
            </a:r>
            <a:endParaRPr sz="2000">
              <a:solidFill>
                <a:schemeClr val="dk1"/>
              </a:solidFill>
              <a:latin typeface="Calibri"/>
              <a:ea typeface="Calibri"/>
              <a:cs typeface="Calibri"/>
              <a:sym typeface="Calibri"/>
            </a:endParaRPr>
          </a:p>
          <a:p>
            <a:pPr marL="0" marR="0" lvl="0" indent="0" algn="l" rtl="0">
              <a:lnSpc>
                <a:spcPct val="130000"/>
              </a:lnSpc>
              <a:spcBef>
                <a:spcPts val="0"/>
              </a:spcBef>
              <a:spcAft>
                <a:spcPts val="0"/>
              </a:spcAft>
              <a:buNone/>
            </a:pPr>
            <a:r>
              <a:rPr lang="nl-NL" sz="2000">
                <a:solidFill>
                  <a:schemeClr val="dk1"/>
                </a:solidFill>
                <a:latin typeface="Calibri"/>
                <a:ea typeface="Calibri"/>
                <a:cs typeface="Calibri"/>
                <a:sym typeface="Calibri"/>
              </a:rPr>
              <a:t>cosh</a:t>
            </a:r>
            <a:endParaRPr sz="2000">
              <a:solidFill>
                <a:schemeClr val="dk1"/>
              </a:solidFill>
              <a:latin typeface="Calibri"/>
              <a:ea typeface="Calibri"/>
              <a:cs typeface="Calibri"/>
              <a:sym typeface="Calibri"/>
            </a:endParaRPr>
          </a:p>
          <a:p>
            <a:pPr marL="0" marR="0" lvl="0" indent="0" algn="l" rtl="0">
              <a:lnSpc>
                <a:spcPct val="130000"/>
              </a:lnSpc>
              <a:spcBef>
                <a:spcPts val="0"/>
              </a:spcBef>
              <a:spcAft>
                <a:spcPts val="0"/>
              </a:spcAft>
              <a:buNone/>
            </a:pPr>
            <a:r>
              <a:rPr lang="nl-NL" sz="2000">
                <a:solidFill>
                  <a:schemeClr val="dk1"/>
                </a:solidFill>
                <a:latin typeface="Calibri"/>
                <a:ea typeface="Calibri"/>
                <a:cs typeface="Calibri"/>
                <a:sym typeface="Calibri"/>
              </a:rPr>
              <a:t>degrees</a:t>
            </a:r>
            <a:endParaRPr sz="2000">
              <a:solidFill>
                <a:schemeClr val="dk1"/>
              </a:solidFill>
              <a:latin typeface="Calibri"/>
              <a:ea typeface="Calibri"/>
              <a:cs typeface="Calibri"/>
              <a:sym typeface="Calibri"/>
            </a:endParaRPr>
          </a:p>
          <a:p>
            <a:pPr marL="0" marR="0" lvl="0" indent="0" algn="l" rtl="0">
              <a:lnSpc>
                <a:spcPct val="130000"/>
              </a:lnSpc>
              <a:spcBef>
                <a:spcPts val="0"/>
              </a:spcBef>
              <a:spcAft>
                <a:spcPts val="0"/>
              </a:spcAft>
              <a:buNone/>
            </a:pPr>
            <a:r>
              <a:rPr lang="nl-NL" sz="2000">
                <a:solidFill>
                  <a:schemeClr val="dk1"/>
                </a:solidFill>
                <a:latin typeface="Calibri"/>
                <a:ea typeface="Calibri"/>
                <a:cs typeface="Calibri"/>
                <a:sym typeface="Calibri"/>
              </a:rPr>
              <a:t>e</a:t>
            </a:r>
            <a:endParaRPr/>
          </a:p>
          <a:p>
            <a:pPr marL="0" marR="0" lvl="0" indent="0" algn="l" rtl="0">
              <a:lnSpc>
                <a:spcPct val="130000"/>
              </a:lnSpc>
              <a:spcBef>
                <a:spcPts val="0"/>
              </a:spcBef>
              <a:spcAft>
                <a:spcPts val="0"/>
              </a:spcAft>
              <a:buNone/>
            </a:pPr>
            <a:r>
              <a:rPr lang="nl-NL" sz="2000">
                <a:solidFill>
                  <a:schemeClr val="dk1"/>
                </a:solidFill>
                <a:latin typeface="Calibri"/>
                <a:ea typeface="Calibri"/>
                <a:cs typeface="Calibri"/>
                <a:sym typeface="Calibri"/>
              </a:rPr>
              <a:t>erf</a:t>
            </a:r>
            <a:endParaRPr/>
          </a:p>
          <a:p>
            <a:pPr marL="0" marR="0" lvl="0" indent="0" algn="l" rtl="0">
              <a:lnSpc>
                <a:spcPct val="130000"/>
              </a:lnSpc>
              <a:spcBef>
                <a:spcPts val="0"/>
              </a:spcBef>
              <a:spcAft>
                <a:spcPts val="0"/>
              </a:spcAft>
              <a:buNone/>
            </a:pPr>
            <a:r>
              <a:rPr lang="nl-NL" sz="2000">
                <a:solidFill>
                  <a:schemeClr val="dk1"/>
                </a:solidFill>
                <a:latin typeface="Calibri"/>
                <a:ea typeface="Calibri"/>
                <a:cs typeface="Calibri"/>
                <a:sym typeface="Calibri"/>
              </a:rPr>
              <a:t>erfc</a:t>
            </a:r>
            <a:endParaRPr sz="2000">
              <a:solidFill>
                <a:schemeClr val="dk1"/>
              </a:solidFill>
              <a:latin typeface="Calibri"/>
              <a:ea typeface="Calibri"/>
              <a:cs typeface="Calibri"/>
              <a:sym typeface="Calibri"/>
            </a:endParaRPr>
          </a:p>
          <a:p>
            <a:pPr marL="0" marR="0" lvl="0" indent="0" algn="l" rtl="0">
              <a:lnSpc>
                <a:spcPct val="130000"/>
              </a:lnSpc>
              <a:spcBef>
                <a:spcPts val="0"/>
              </a:spcBef>
              <a:spcAft>
                <a:spcPts val="0"/>
              </a:spcAft>
              <a:buNone/>
            </a:pPr>
            <a:r>
              <a:rPr lang="nl-NL" sz="2000">
                <a:solidFill>
                  <a:schemeClr val="dk1"/>
                </a:solidFill>
                <a:latin typeface="Calibri"/>
                <a:ea typeface="Calibri"/>
                <a:cs typeface="Calibri"/>
                <a:sym typeface="Calibri"/>
              </a:rPr>
              <a:t>exp</a:t>
            </a:r>
            <a:endParaRPr sz="2000">
              <a:solidFill>
                <a:schemeClr val="dk1"/>
              </a:solidFill>
              <a:latin typeface="Calibri"/>
              <a:ea typeface="Calibri"/>
              <a:cs typeface="Calibri"/>
              <a:sym typeface="Calibri"/>
            </a:endParaRPr>
          </a:p>
          <a:p>
            <a:pPr marL="0" marR="0" lvl="0" indent="0" algn="l" rtl="0">
              <a:lnSpc>
                <a:spcPct val="130000"/>
              </a:lnSpc>
              <a:spcBef>
                <a:spcPts val="0"/>
              </a:spcBef>
              <a:spcAft>
                <a:spcPts val="0"/>
              </a:spcAft>
              <a:buNone/>
            </a:pPr>
            <a:r>
              <a:rPr lang="nl-NL" sz="2000">
                <a:solidFill>
                  <a:schemeClr val="dk1"/>
                </a:solidFill>
                <a:latin typeface="Calibri"/>
                <a:ea typeface="Calibri"/>
                <a:cs typeface="Calibri"/>
                <a:sym typeface="Calibri"/>
              </a:rPr>
              <a:t>expm1</a:t>
            </a:r>
            <a:endParaRPr/>
          </a:p>
          <a:p>
            <a:pPr marL="0" marR="0" lvl="0" indent="0" algn="l" rtl="0">
              <a:lnSpc>
                <a:spcPct val="130000"/>
              </a:lnSpc>
              <a:spcBef>
                <a:spcPts val="0"/>
              </a:spcBef>
              <a:spcAft>
                <a:spcPts val="0"/>
              </a:spcAft>
              <a:buNone/>
            </a:pPr>
            <a:r>
              <a:rPr lang="nl-NL" sz="2000">
                <a:solidFill>
                  <a:schemeClr val="dk1"/>
                </a:solidFill>
                <a:latin typeface="Calibri"/>
                <a:ea typeface="Calibri"/>
                <a:cs typeface="Calibri"/>
                <a:sym typeface="Calibri"/>
              </a:rPr>
              <a:t>fabs</a:t>
            </a:r>
            <a:endParaRPr sz="2000">
              <a:solidFill>
                <a:schemeClr val="dk1"/>
              </a:solidFill>
              <a:latin typeface="Calibri"/>
              <a:ea typeface="Calibri"/>
              <a:cs typeface="Calibri"/>
              <a:sym typeface="Calibri"/>
            </a:endParaRPr>
          </a:p>
          <a:p>
            <a:pPr marL="0" marR="0" lvl="0" indent="0" algn="l" rtl="0">
              <a:lnSpc>
                <a:spcPct val="130000"/>
              </a:lnSpc>
              <a:spcBef>
                <a:spcPts val="0"/>
              </a:spcBef>
              <a:spcAft>
                <a:spcPts val="0"/>
              </a:spcAft>
              <a:buNone/>
            </a:pPr>
            <a:r>
              <a:rPr lang="nl-NL" sz="2000">
                <a:solidFill>
                  <a:schemeClr val="dk1"/>
                </a:solidFill>
                <a:latin typeface="Calibri"/>
                <a:ea typeface="Calibri"/>
                <a:cs typeface="Calibri"/>
                <a:sym typeface="Calibri"/>
              </a:rPr>
              <a:t>factorial</a:t>
            </a:r>
            <a:endParaRPr/>
          </a:p>
          <a:p>
            <a:pPr marL="0" marR="0" lvl="0" indent="0" algn="l" rtl="0">
              <a:lnSpc>
                <a:spcPct val="130000"/>
              </a:lnSpc>
              <a:spcBef>
                <a:spcPts val="0"/>
              </a:spcBef>
              <a:spcAft>
                <a:spcPts val="0"/>
              </a:spcAft>
              <a:buNone/>
            </a:pPr>
            <a:r>
              <a:rPr lang="nl-NL" sz="2000">
                <a:solidFill>
                  <a:schemeClr val="dk1"/>
                </a:solidFill>
                <a:latin typeface="Calibri"/>
                <a:ea typeface="Calibri"/>
                <a:cs typeface="Calibri"/>
                <a:sym typeface="Calibri"/>
              </a:rPr>
              <a:t>floor</a:t>
            </a:r>
            <a:endParaRPr/>
          </a:p>
          <a:p>
            <a:pPr marL="0" marR="0" lvl="0" indent="0" algn="l" rtl="0">
              <a:lnSpc>
                <a:spcPct val="130000"/>
              </a:lnSpc>
              <a:spcBef>
                <a:spcPts val="0"/>
              </a:spcBef>
              <a:spcAft>
                <a:spcPts val="0"/>
              </a:spcAft>
              <a:buNone/>
            </a:pPr>
            <a:r>
              <a:rPr lang="nl-NL" sz="2000">
                <a:solidFill>
                  <a:schemeClr val="dk1"/>
                </a:solidFill>
                <a:latin typeface="Calibri"/>
                <a:ea typeface="Calibri"/>
                <a:cs typeface="Calibri"/>
                <a:sym typeface="Calibri"/>
              </a:rPr>
              <a:t>fmod</a:t>
            </a:r>
            <a:endParaRPr sz="2000">
              <a:solidFill>
                <a:schemeClr val="dk1"/>
              </a:solidFill>
              <a:latin typeface="Calibri"/>
              <a:ea typeface="Calibri"/>
              <a:cs typeface="Calibri"/>
              <a:sym typeface="Calibri"/>
            </a:endParaRPr>
          </a:p>
          <a:p>
            <a:pPr marL="0" marR="0" lvl="0" indent="0" algn="l" rtl="0">
              <a:lnSpc>
                <a:spcPct val="130000"/>
              </a:lnSpc>
              <a:spcBef>
                <a:spcPts val="0"/>
              </a:spcBef>
              <a:spcAft>
                <a:spcPts val="0"/>
              </a:spcAft>
              <a:buNone/>
            </a:pPr>
            <a:r>
              <a:rPr lang="nl-NL" sz="2000">
                <a:solidFill>
                  <a:schemeClr val="dk1"/>
                </a:solidFill>
                <a:latin typeface="Calibri"/>
                <a:ea typeface="Calibri"/>
                <a:cs typeface="Calibri"/>
                <a:sym typeface="Calibri"/>
              </a:rPr>
              <a:t>frexp</a:t>
            </a:r>
            <a:endParaRPr sz="2000">
              <a:solidFill>
                <a:schemeClr val="dk1"/>
              </a:solidFill>
              <a:latin typeface="Calibri"/>
              <a:ea typeface="Calibri"/>
              <a:cs typeface="Calibri"/>
              <a:sym typeface="Calibri"/>
            </a:endParaRPr>
          </a:p>
          <a:p>
            <a:pPr marL="0" marR="0" lvl="0" indent="0" algn="l" rtl="0">
              <a:lnSpc>
                <a:spcPct val="130000"/>
              </a:lnSpc>
              <a:spcBef>
                <a:spcPts val="0"/>
              </a:spcBef>
              <a:spcAft>
                <a:spcPts val="0"/>
              </a:spcAft>
              <a:buNone/>
            </a:pPr>
            <a:r>
              <a:rPr lang="nl-NL" sz="2000">
                <a:solidFill>
                  <a:schemeClr val="dk1"/>
                </a:solidFill>
                <a:latin typeface="Calibri"/>
                <a:ea typeface="Calibri"/>
                <a:cs typeface="Calibri"/>
                <a:sym typeface="Calibri"/>
              </a:rPr>
              <a:t>fsum</a:t>
            </a:r>
            <a:endParaRPr sz="2000">
              <a:solidFill>
                <a:schemeClr val="dk1"/>
              </a:solidFill>
              <a:latin typeface="Calibri"/>
              <a:ea typeface="Calibri"/>
              <a:cs typeface="Calibri"/>
              <a:sym typeface="Calibri"/>
            </a:endParaRPr>
          </a:p>
          <a:p>
            <a:pPr marL="0" marR="0" lvl="0" indent="0" algn="l" rtl="0">
              <a:lnSpc>
                <a:spcPct val="130000"/>
              </a:lnSpc>
              <a:spcBef>
                <a:spcPts val="0"/>
              </a:spcBef>
              <a:spcAft>
                <a:spcPts val="0"/>
              </a:spcAft>
              <a:buNone/>
            </a:pPr>
            <a:r>
              <a:rPr lang="nl-NL" sz="2000">
                <a:solidFill>
                  <a:schemeClr val="dk1"/>
                </a:solidFill>
                <a:latin typeface="Calibri"/>
                <a:ea typeface="Calibri"/>
                <a:cs typeface="Calibri"/>
                <a:sym typeface="Calibri"/>
              </a:rPr>
              <a:t>gamma</a:t>
            </a:r>
            <a:endParaRPr/>
          </a:p>
          <a:p>
            <a:pPr marL="0" marR="0" lvl="0" indent="0" algn="l" rtl="0">
              <a:lnSpc>
                <a:spcPct val="130000"/>
              </a:lnSpc>
              <a:spcBef>
                <a:spcPts val="0"/>
              </a:spcBef>
              <a:spcAft>
                <a:spcPts val="0"/>
              </a:spcAft>
              <a:buNone/>
            </a:pPr>
            <a:r>
              <a:rPr lang="nl-NL" sz="2000">
                <a:solidFill>
                  <a:schemeClr val="dk1"/>
                </a:solidFill>
                <a:latin typeface="Calibri"/>
                <a:ea typeface="Calibri"/>
                <a:cs typeface="Calibri"/>
                <a:sym typeface="Calibri"/>
              </a:rPr>
              <a:t>gcd</a:t>
            </a:r>
            <a:endParaRPr sz="2000">
              <a:solidFill>
                <a:schemeClr val="dk1"/>
              </a:solidFill>
              <a:latin typeface="Calibri"/>
              <a:ea typeface="Calibri"/>
              <a:cs typeface="Calibri"/>
              <a:sym typeface="Calibri"/>
            </a:endParaRPr>
          </a:p>
          <a:p>
            <a:pPr marL="0" marR="0" lvl="0" indent="0" algn="l" rtl="0">
              <a:lnSpc>
                <a:spcPct val="130000"/>
              </a:lnSpc>
              <a:spcBef>
                <a:spcPts val="0"/>
              </a:spcBef>
              <a:spcAft>
                <a:spcPts val="0"/>
              </a:spcAft>
              <a:buNone/>
            </a:pPr>
            <a:r>
              <a:rPr lang="nl-NL" sz="2000">
                <a:solidFill>
                  <a:schemeClr val="dk1"/>
                </a:solidFill>
                <a:latin typeface="Calibri"/>
                <a:ea typeface="Calibri"/>
                <a:cs typeface="Calibri"/>
                <a:sym typeface="Calibri"/>
              </a:rPr>
              <a:t>hypot</a:t>
            </a:r>
            <a:endParaRPr sz="2000">
              <a:solidFill>
                <a:schemeClr val="dk1"/>
              </a:solidFill>
              <a:latin typeface="Calibri"/>
              <a:ea typeface="Calibri"/>
              <a:cs typeface="Calibri"/>
              <a:sym typeface="Calibri"/>
            </a:endParaRPr>
          </a:p>
          <a:p>
            <a:pPr marL="0" marR="0" lvl="0" indent="0" algn="l" rtl="0">
              <a:lnSpc>
                <a:spcPct val="130000"/>
              </a:lnSpc>
              <a:spcBef>
                <a:spcPts val="0"/>
              </a:spcBef>
              <a:spcAft>
                <a:spcPts val="0"/>
              </a:spcAft>
              <a:buNone/>
            </a:pPr>
            <a:r>
              <a:rPr lang="nl-NL" sz="2000">
                <a:solidFill>
                  <a:schemeClr val="dk1"/>
                </a:solidFill>
                <a:latin typeface="Calibri"/>
                <a:ea typeface="Calibri"/>
                <a:cs typeface="Calibri"/>
                <a:sym typeface="Calibri"/>
              </a:rPr>
              <a:t>inf</a:t>
            </a:r>
            <a:endParaRPr sz="2000">
              <a:solidFill>
                <a:schemeClr val="dk1"/>
              </a:solidFill>
              <a:latin typeface="Calibri"/>
              <a:ea typeface="Calibri"/>
              <a:cs typeface="Calibri"/>
              <a:sym typeface="Calibri"/>
            </a:endParaRPr>
          </a:p>
          <a:p>
            <a:pPr marL="0" marR="0" lvl="0" indent="0" algn="l" rtl="0">
              <a:lnSpc>
                <a:spcPct val="130000"/>
              </a:lnSpc>
              <a:spcBef>
                <a:spcPts val="0"/>
              </a:spcBef>
              <a:spcAft>
                <a:spcPts val="0"/>
              </a:spcAft>
              <a:buNone/>
            </a:pPr>
            <a:r>
              <a:rPr lang="nl-NL" sz="2000">
                <a:solidFill>
                  <a:schemeClr val="dk1"/>
                </a:solidFill>
                <a:latin typeface="Calibri"/>
                <a:ea typeface="Calibri"/>
                <a:cs typeface="Calibri"/>
                <a:sym typeface="Calibri"/>
              </a:rPr>
              <a:t>isclose</a:t>
            </a:r>
            <a:endParaRPr sz="2000">
              <a:solidFill>
                <a:schemeClr val="dk1"/>
              </a:solidFill>
              <a:latin typeface="Calibri"/>
              <a:ea typeface="Calibri"/>
              <a:cs typeface="Calibri"/>
              <a:sym typeface="Calibri"/>
            </a:endParaRPr>
          </a:p>
          <a:p>
            <a:pPr marL="0" marR="0" lvl="0" indent="0" algn="l" rtl="0">
              <a:lnSpc>
                <a:spcPct val="130000"/>
              </a:lnSpc>
              <a:spcBef>
                <a:spcPts val="0"/>
              </a:spcBef>
              <a:spcAft>
                <a:spcPts val="0"/>
              </a:spcAft>
              <a:buNone/>
            </a:pPr>
            <a:r>
              <a:rPr lang="nl-NL" sz="2000">
                <a:solidFill>
                  <a:schemeClr val="dk1"/>
                </a:solidFill>
                <a:latin typeface="Calibri"/>
                <a:ea typeface="Calibri"/>
                <a:cs typeface="Calibri"/>
                <a:sym typeface="Calibri"/>
              </a:rPr>
              <a:t>isfinite</a:t>
            </a:r>
            <a:endParaRPr sz="2000">
              <a:solidFill>
                <a:schemeClr val="dk1"/>
              </a:solidFill>
              <a:latin typeface="Calibri"/>
              <a:ea typeface="Calibri"/>
              <a:cs typeface="Calibri"/>
              <a:sym typeface="Calibri"/>
            </a:endParaRPr>
          </a:p>
          <a:p>
            <a:pPr marL="0" marR="0" lvl="0" indent="0" algn="l" rtl="0">
              <a:lnSpc>
                <a:spcPct val="130000"/>
              </a:lnSpc>
              <a:spcBef>
                <a:spcPts val="0"/>
              </a:spcBef>
              <a:spcAft>
                <a:spcPts val="0"/>
              </a:spcAft>
              <a:buNone/>
            </a:pPr>
            <a:r>
              <a:rPr lang="nl-NL" sz="2000">
                <a:solidFill>
                  <a:schemeClr val="dk1"/>
                </a:solidFill>
                <a:latin typeface="Calibri"/>
                <a:ea typeface="Calibri"/>
                <a:cs typeface="Calibri"/>
                <a:sym typeface="Calibri"/>
              </a:rPr>
              <a:t>isinf</a:t>
            </a:r>
            <a:endParaRPr sz="2000">
              <a:solidFill>
                <a:schemeClr val="dk1"/>
              </a:solidFill>
              <a:latin typeface="Calibri"/>
              <a:ea typeface="Calibri"/>
              <a:cs typeface="Calibri"/>
              <a:sym typeface="Calibri"/>
            </a:endParaRPr>
          </a:p>
          <a:p>
            <a:pPr marL="0" marR="0" lvl="0" indent="0" algn="l" rtl="0">
              <a:lnSpc>
                <a:spcPct val="130000"/>
              </a:lnSpc>
              <a:spcBef>
                <a:spcPts val="0"/>
              </a:spcBef>
              <a:spcAft>
                <a:spcPts val="0"/>
              </a:spcAft>
              <a:buNone/>
            </a:pPr>
            <a:r>
              <a:rPr lang="nl-NL" sz="2000">
                <a:solidFill>
                  <a:schemeClr val="dk1"/>
                </a:solidFill>
                <a:latin typeface="Calibri"/>
                <a:ea typeface="Calibri"/>
                <a:cs typeface="Calibri"/>
                <a:sym typeface="Calibri"/>
              </a:rPr>
              <a:t>isnan</a:t>
            </a:r>
            <a:endParaRPr sz="2000">
              <a:solidFill>
                <a:schemeClr val="dk1"/>
              </a:solidFill>
              <a:latin typeface="Calibri"/>
              <a:ea typeface="Calibri"/>
              <a:cs typeface="Calibri"/>
              <a:sym typeface="Calibri"/>
            </a:endParaRPr>
          </a:p>
          <a:p>
            <a:pPr marL="0" marR="0" lvl="0" indent="0" algn="l" rtl="0">
              <a:lnSpc>
                <a:spcPct val="130000"/>
              </a:lnSpc>
              <a:spcBef>
                <a:spcPts val="0"/>
              </a:spcBef>
              <a:spcAft>
                <a:spcPts val="0"/>
              </a:spcAft>
              <a:buNone/>
            </a:pPr>
            <a:r>
              <a:rPr lang="nl-NL" sz="2000">
                <a:solidFill>
                  <a:schemeClr val="dk1"/>
                </a:solidFill>
                <a:latin typeface="Calibri"/>
                <a:ea typeface="Calibri"/>
                <a:cs typeface="Calibri"/>
                <a:sym typeface="Calibri"/>
              </a:rPr>
              <a:t>ldexp</a:t>
            </a:r>
            <a:endParaRPr sz="2000">
              <a:solidFill>
                <a:schemeClr val="dk1"/>
              </a:solidFill>
              <a:latin typeface="Calibri"/>
              <a:ea typeface="Calibri"/>
              <a:cs typeface="Calibri"/>
              <a:sym typeface="Calibri"/>
            </a:endParaRPr>
          </a:p>
          <a:p>
            <a:pPr marL="0" marR="0" lvl="0" indent="0" algn="l" rtl="0">
              <a:lnSpc>
                <a:spcPct val="130000"/>
              </a:lnSpc>
              <a:spcBef>
                <a:spcPts val="0"/>
              </a:spcBef>
              <a:spcAft>
                <a:spcPts val="0"/>
              </a:spcAft>
              <a:buNone/>
            </a:pPr>
            <a:r>
              <a:rPr lang="nl-NL" sz="2000">
                <a:solidFill>
                  <a:schemeClr val="dk1"/>
                </a:solidFill>
                <a:latin typeface="Calibri"/>
                <a:ea typeface="Calibri"/>
                <a:cs typeface="Calibri"/>
                <a:sym typeface="Calibri"/>
              </a:rPr>
              <a:t>lgamma</a:t>
            </a:r>
            <a:endParaRPr sz="2000">
              <a:solidFill>
                <a:schemeClr val="dk1"/>
              </a:solidFill>
              <a:latin typeface="Calibri"/>
              <a:ea typeface="Calibri"/>
              <a:cs typeface="Calibri"/>
              <a:sym typeface="Calibri"/>
            </a:endParaRPr>
          </a:p>
          <a:p>
            <a:pPr marL="0" marR="0" lvl="0" indent="0" algn="l" rtl="0">
              <a:lnSpc>
                <a:spcPct val="130000"/>
              </a:lnSpc>
              <a:spcBef>
                <a:spcPts val="0"/>
              </a:spcBef>
              <a:spcAft>
                <a:spcPts val="0"/>
              </a:spcAft>
              <a:buNone/>
            </a:pPr>
            <a:r>
              <a:rPr lang="nl-NL" sz="2000">
                <a:solidFill>
                  <a:schemeClr val="dk1"/>
                </a:solidFill>
                <a:latin typeface="Calibri"/>
                <a:ea typeface="Calibri"/>
                <a:cs typeface="Calibri"/>
                <a:sym typeface="Calibri"/>
              </a:rPr>
              <a:t>log</a:t>
            </a:r>
            <a:endParaRPr/>
          </a:p>
          <a:p>
            <a:pPr marL="0" marR="0" lvl="0" indent="0" algn="l" rtl="0">
              <a:lnSpc>
                <a:spcPct val="130000"/>
              </a:lnSpc>
              <a:spcBef>
                <a:spcPts val="0"/>
              </a:spcBef>
              <a:spcAft>
                <a:spcPts val="0"/>
              </a:spcAft>
              <a:buNone/>
            </a:pPr>
            <a:r>
              <a:rPr lang="nl-NL" sz="2000">
                <a:solidFill>
                  <a:schemeClr val="dk1"/>
                </a:solidFill>
                <a:latin typeface="Calibri"/>
                <a:ea typeface="Calibri"/>
                <a:cs typeface="Calibri"/>
                <a:sym typeface="Calibri"/>
              </a:rPr>
              <a:t>log10</a:t>
            </a:r>
            <a:endParaRPr/>
          </a:p>
          <a:p>
            <a:pPr marL="0" marR="0" lvl="0" indent="0" algn="l" rtl="0">
              <a:lnSpc>
                <a:spcPct val="130000"/>
              </a:lnSpc>
              <a:spcBef>
                <a:spcPts val="0"/>
              </a:spcBef>
              <a:spcAft>
                <a:spcPts val="0"/>
              </a:spcAft>
              <a:buNone/>
            </a:pPr>
            <a:r>
              <a:rPr lang="nl-NL" sz="2000">
                <a:solidFill>
                  <a:schemeClr val="dk1"/>
                </a:solidFill>
                <a:latin typeface="Calibri"/>
                <a:ea typeface="Calibri"/>
                <a:cs typeface="Calibri"/>
                <a:sym typeface="Calibri"/>
              </a:rPr>
              <a:t>log1p</a:t>
            </a:r>
            <a:endParaRPr/>
          </a:p>
          <a:p>
            <a:pPr marL="0" marR="0" lvl="0" indent="0" algn="l" rtl="0">
              <a:lnSpc>
                <a:spcPct val="130000"/>
              </a:lnSpc>
              <a:spcBef>
                <a:spcPts val="0"/>
              </a:spcBef>
              <a:spcAft>
                <a:spcPts val="0"/>
              </a:spcAft>
              <a:buNone/>
            </a:pPr>
            <a:r>
              <a:rPr lang="nl-NL" sz="2000">
                <a:solidFill>
                  <a:schemeClr val="dk1"/>
                </a:solidFill>
                <a:latin typeface="Calibri"/>
                <a:ea typeface="Calibri"/>
                <a:cs typeface="Calibri"/>
                <a:sym typeface="Calibri"/>
              </a:rPr>
              <a:t>log2</a:t>
            </a:r>
            <a:endParaRPr/>
          </a:p>
          <a:p>
            <a:pPr marL="0" marR="0" lvl="0" indent="0" algn="l" rtl="0">
              <a:lnSpc>
                <a:spcPct val="130000"/>
              </a:lnSpc>
              <a:spcBef>
                <a:spcPts val="0"/>
              </a:spcBef>
              <a:spcAft>
                <a:spcPts val="0"/>
              </a:spcAft>
              <a:buNone/>
            </a:pPr>
            <a:r>
              <a:rPr lang="nl-NL" sz="2000">
                <a:solidFill>
                  <a:schemeClr val="dk1"/>
                </a:solidFill>
                <a:latin typeface="Calibri"/>
                <a:ea typeface="Calibri"/>
                <a:cs typeface="Calibri"/>
                <a:sym typeface="Calibri"/>
              </a:rPr>
              <a:t>modf</a:t>
            </a:r>
            <a:endParaRPr sz="2000">
              <a:solidFill>
                <a:schemeClr val="dk1"/>
              </a:solidFill>
              <a:latin typeface="Calibri"/>
              <a:ea typeface="Calibri"/>
              <a:cs typeface="Calibri"/>
              <a:sym typeface="Calibri"/>
            </a:endParaRPr>
          </a:p>
          <a:p>
            <a:pPr marL="0" marR="0" lvl="0" indent="0" algn="l" rtl="0">
              <a:lnSpc>
                <a:spcPct val="130000"/>
              </a:lnSpc>
              <a:spcBef>
                <a:spcPts val="0"/>
              </a:spcBef>
              <a:spcAft>
                <a:spcPts val="0"/>
              </a:spcAft>
              <a:buNone/>
            </a:pPr>
            <a:r>
              <a:rPr lang="nl-NL" sz="2000">
                <a:solidFill>
                  <a:schemeClr val="dk1"/>
                </a:solidFill>
                <a:latin typeface="Calibri"/>
                <a:ea typeface="Calibri"/>
                <a:cs typeface="Calibri"/>
                <a:sym typeface="Calibri"/>
              </a:rPr>
              <a:t>nan</a:t>
            </a:r>
            <a:endParaRPr sz="2000">
              <a:solidFill>
                <a:schemeClr val="dk1"/>
              </a:solidFill>
              <a:latin typeface="Calibri"/>
              <a:ea typeface="Calibri"/>
              <a:cs typeface="Calibri"/>
              <a:sym typeface="Calibri"/>
            </a:endParaRPr>
          </a:p>
          <a:p>
            <a:pPr marL="0" marR="0" lvl="0" indent="0" algn="l" rtl="0">
              <a:lnSpc>
                <a:spcPct val="130000"/>
              </a:lnSpc>
              <a:spcBef>
                <a:spcPts val="0"/>
              </a:spcBef>
              <a:spcAft>
                <a:spcPts val="0"/>
              </a:spcAft>
              <a:buNone/>
            </a:pPr>
            <a:r>
              <a:rPr lang="nl-NL" sz="2000">
                <a:solidFill>
                  <a:schemeClr val="dk1"/>
                </a:solidFill>
                <a:latin typeface="Calibri"/>
                <a:ea typeface="Calibri"/>
                <a:cs typeface="Calibri"/>
                <a:sym typeface="Calibri"/>
              </a:rPr>
              <a:t>pi</a:t>
            </a:r>
            <a:endParaRPr/>
          </a:p>
          <a:p>
            <a:pPr marL="0" marR="0" lvl="0" indent="0" algn="l" rtl="0">
              <a:lnSpc>
                <a:spcPct val="130000"/>
              </a:lnSpc>
              <a:spcBef>
                <a:spcPts val="0"/>
              </a:spcBef>
              <a:spcAft>
                <a:spcPts val="0"/>
              </a:spcAft>
              <a:buNone/>
            </a:pPr>
            <a:r>
              <a:rPr lang="nl-NL" sz="2000">
                <a:solidFill>
                  <a:schemeClr val="dk1"/>
                </a:solidFill>
                <a:latin typeface="Calibri"/>
                <a:ea typeface="Calibri"/>
                <a:cs typeface="Calibri"/>
                <a:sym typeface="Calibri"/>
              </a:rPr>
              <a:t>pow</a:t>
            </a:r>
            <a:endParaRPr sz="2000">
              <a:solidFill>
                <a:schemeClr val="dk1"/>
              </a:solidFill>
              <a:latin typeface="Calibri"/>
              <a:ea typeface="Calibri"/>
              <a:cs typeface="Calibri"/>
              <a:sym typeface="Calibri"/>
            </a:endParaRPr>
          </a:p>
          <a:p>
            <a:pPr marL="0" marR="0" lvl="0" indent="0" algn="l" rtl="0">
              <a:lnSpc>
                <a:spcPct val="130000"/>
              </a:lnSpc>
              <a:spcBef>
                <a:spcPts val="0"/>
              </a:spcBef>
              <a:spcAft>
                <a:spcPts val="0"/>
              </a:spcAft>
              <a:buNone/>
            </a:pPr>
            <a:r>
              <a:rPr lang="nl-NL" sz="2000">
                <a:solidFill>
                  <a:schemeClr val="dk1"/>
                </a:solidFill>
                <a:latin typeface="Calibri"/>
                <a:ea typeface="Calibri"/>
                <a:cs typeface="Calibri"/>
                <a:sym typeface="Calibri"/>
              </a:rPr>
              <a:t>radians</a:t>
            </a:r>
            <a:endParaRPr sz="2000">
              <a:solidFill>
                <a:schemeClr val="dk1"/>
              </a:solidFill>
              <a:latin typeface="Calibri"/>
              <a:ea typeface="Calibri"/>
              <a:cs typeface="Calibri"/>
              <a:sym typeface="Calibri"/>
            </a:endParaRPr>
          </a:p>
          <a:p>
            <a:pPr marL="0" marR="0" lvl="0" indent="0" algn="l" rtl="0">
              <a:lnSpc>
                <a:spcPct val="130000"/>
              </a:lnSpc>
              <a:spcBef>
                <a:spcPts val="0"/>
              </a:spcBef>
              <a:spcAft>
                <a:spcPts val="0"/>
              </a:spcAft>
              <a:buNone/>
            </a:pPr>
            <a:r>
              <a:rPr lang="nl-NL" sz="2000">
                <a:solidFill>
                  <a:schemeClr val="dk1"/>
                </a:solidFill>
                <a:latin typeface="Calibri"/>
                <a:ea typeface="Calibri"/>
                <a:cs typeface="Calibri"/>
                <a:sym typeface="Calibri"/>
              </a:rPr>
              <a:t>remainder</a:t>
            </a:r>
            <a:endParaRPr sz="2000">
              <a:solidFill>
                <a:schemeClr val="dk1"/>
              </a:solidFill>
              <a:latin typeface="Calibri"/>
              <a:ea typeface="Calibri"/>
              <a:cs typeface="Calibri"/>
              <a:sym typeface="Calibri"/>
            </a:endParaRPr>
          </a:p>
          <a:p>
            <a:pPr marL="0" marR="0" lvl="0" indent="0" algn="l" rtl="0">
              <a:lnSpc>
                <a:spcPct val="130000"/>
              </a:lnSpc>
              <a:spcBef>
                <a:spcPts val="0"/>
              </a:spcBef>
              <a:spcAft>
                <a:spcPts val="0"/>
              </a:spcAft>
              <a:buNone/>
            </a:pPr>
            <a:r>
              <a:rPr lang="nl-NL" sz="2000">
                <a:solidFill>
                  <a:schemeClr val="dk1"/>
                </a:solidFill>
                <a:latin typeface="Calibri"/>
                <a:ea typeface="Calibri"/>
                <a:cs typeface="Calibri"/>
                <a:sym typeface="Calibri"/>
              </a:rPr>
              <a:t>sin</a:t>
            </a:r>
            <a:endParaRPr sz="2000">
              <a:solidFill>
                <a:schemeClr val="dk1"/>
              </a:solidFill>
              <a:latin typeface="Calibri"/>
              <a:ea typeface="Calibri"/>
              <a:cs typeface="Calibri"/>
              <a:sym typeface="Calibri"/>
            </a:endParaRPr>
          </a:p>
          <a:p>
            <a:pPr marL="0" marR="0" lvl="0" indent="0" algn="l" rtl="0">
              <a:lnSpc>
                <a:spcPct val="130000"/>
              </a:lnSpc>
              <a:spcBef>
                <a:spcPts val="0"/>
              </a:spcBef>
              <a:spcAft>
                <a:spcPts val="0"/>
              </a:spcAft>
              <a:buNone/>
            </a:pPr>
            <a:r>
              <a:rPr lang="nl-NL" sz="2000">
                <a:solidFill>
                  <a:schemeClr val="dk1"/>
                </a:solidFill>
                <a:latin typeface="Calibri"/>
                <a:ea typeface="Calibri"/>
                <a:cs typeface="Calibri"/>
                <a:sym typeface="Calibri"/>
              </a:rPr>
              <a:t>sinh</a:t>
            </a:r>
            <a:endParaRPr sz="2000">
              <a:solidFill>
                <a:schemeClr val="dk1"/>
              </a:solidFill>
              <a:latin typeface="Calibri"/>
              <a:ea typeface="Calibri"/>
              <a:cs typeface="Calibri"/>
              <a:sym typeface="Calibri"/>
            </a:endParaRPr>
          </a:p>
          <a:p>
            <a:pPr marL="0" marR="0" lvl="0" indent="0" algn="l" rtl="0">
              <a:lnSpc>
                <a:spcPct val="130000"/>
              </a:lnSpc>
              <a:spcBef>
                <a:spcPts val="0"/>
              </a:spcBef>
              <a:spcAft>
                <a:spcPts val="0"/>
              </a:spcAft>
              <a:buNone/>
            </a:pPr>
            <a:r>
              <a:rPr lang="nl-NL" sz="2000">
                <a:solidFill>
                  <a:schemeClr val="dk1"/>
                </a:solidFill>
                <a:latin typeface="Calibri"/>
                <a:ea typeface="Calibri"/>
                <a:cs typeface="Calibri"/>
                <a:sym typeface="Calibri"/>
              </a:rPr>
              <a:t>sqrt</a:t>
            </a:r>
            <a:endParaRPr sz="2000">
              <a:solidFill>
                <a:schemeClr val="dk1"/>
              </a:solidFill>
              <a:latin typeface="Calibri"/>
              <a:ea typeface="Calibri"/>
              <a:cs typeface="Calibri"/>
              <a:sym typeface="Calibri"/>
            </a:endParaRPr>
          </a:p>
          <a:p>
            <a:pPr marL="0" marR="0" lvl="0" indent="0" algn="l" rtl="0">
              <a:lnSpc>
                <a:spcPct val="130000"/>
              </a:lnSpc>
              <a:spcBef>
                <a:spcPts val="0"/>
              </a:spcBef>
              <a:spcAft>
                <a:spcPts val="0"/>
              </a:spcAft>
              <a:buNone/>
            </a:pPr>
            <a:r>
              <a:rPr lang="nl-NL" sz="2000">
                <a:solidFill>
                  <a:schemeClr val="dk1"/>
                </a:solidFill>
                <a:latin typeface="Calibri"/>
                <a:ea typeface="Calibri"/>
                <a:cs typeface="Calibri"/>
                <a:sym typeface="Calibri"/>
              </a:rPr>
              <a:t>tan</a:t>
            </a:r>
            <a:endParaRPr/>
          </a:p>
          <a:p>
            <a:pPr marL="0" marR="0" lvl="0" indent="0" algn="l" rtl="0">
              <a:lnSpc>
                <a:spcPct val="130000"/>
              </a:lnSpc>
              <a:spcBef>
                <a:spcPts val="0"/>
              </a:spcBef>
              <a:spcAft>
                <a:spcPts val="0"/>
              </a:spcAft>
              <a:buNone/>
            </a:pPr>
            <a:r>
              <a:rPr lang="nl-NL" sz="2000">
                <a:solidFill>
                  <a:schemeClr val="dk1"/>
                </a:solidFill>
                <a:latin typeface="Calibri"/>
                <a:ea typeface="Calibri"/>
                <a:cs typeface="Calibri"/>
                <a:sym typeface="Calibri"/>
              </a:rPr>
              <a:t>tanh</a:t>
            </a:r>
            <a:endParaRPr sz="2000">
              <a:solidFill>
                <a:schemeClr val="dk1"/>
              </a:solidFill>
              <a:latin typeface="Calibri"/>
              <a:ea typeface="Calibri"/>
              <a:cs typeface="Calibri"/>
              <a:sym typeface="Calibri"/>
            </a:endParaRPr>
          </a:p>
          <a:p>
            <a:pPr marL="0" marR="0" lvl="0" indent="0" algn="l" rtl="0">
              <a:lnSpc>
                <a:spcPct val="130000"/>
              </a:lnSpc>
              <a:spcBef>
                <a:spcPts val="0"/>
              </a:spcBef>
              <a:spcAft>
                <a:spcPts val="0"/>
              </a:spcAft>
              <a:buNone/>
            </a:pPr>
            <a:r>
              <a:rPr lang="nl-NL" sz="2000">
                <a:solidFill>
                  <a:schemeClr val="dk1"/>
                </a:solidFill>
                <a:latin typeface="Calibri"/>
                <a:ea typeface="Calibri"/>
                <a:cs typeface="Calibri"/>
                <a:sym typeface="Calibri"/>
              </a:rPr>
              <a:t>tau</a:t>
            </a:r>
            <a:endParaRPr sz="2000">
              <a:solidFill>
                <a:schemeClr val="dk1"/>
              </a:solidFill>
              <a:latin typeface="Calibri"/>
              <a:ea typeface="Calibri"/>
              <a:cs typeface="Calibri"/>
              <a:sym typeface="Calibri"/>
            </a:endParaRPr>
          </a:p>
          <a:p>
            <a:pPr marL="0" marR="0" lvl="0" indent="0" algn="l" rtl="0">
              <a:lnSpc>
                <a:spcPct val="130000"/>
              </a:lnSpc>
              <a:spcBef>
                <a:spcPts val="0"/>
              </a:spcBef>
              <a:spcAft>
                <a:spcPts val="0"/>
              </a:spcAft>
              <a:buNone/>
            </a:pPr>
            <a:r>
              <a:rPr lang="nl-NL" sz="2000">
                <a:solidFill>
                  <a:schemeClr val="dk1"/>
                </a:solidFill>
                <a:latin typeface="Calibri"/>
                <a:ea typeface="Calibri"/>
                <a:cs typeface="Calibri"/>
                <a:sym typeface="Calibri"/>
              </a:rPr>
              <a:t>trunc</a:t>
            </a:r>
            <a:endParaRPr sz="2000">
              <a:solidFill>
                <a:schemeClr val="dk1"/>
              </a:solidFill>
              <a:latin typeface="Calibri"/>
              <a:ea typeface="Calibri"/>
              <a:cs typeface="Calibri"/>
              <a:sym typeface="Calibri"/>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33"/>
          <p:cNvSpPr txBox="1">
            <a:spLocks noGrp="1"/>
          </p:cNvSpPr>
          <p:nvPr>
            <p:ph type="title"/>
          </p:nvPr>
        </p:nvSpPr>
        <p:spPr>
          <a:xfrm>
            <a:off x="575816" y="402483"/>
            <a:ext cx="8928991" cy="14611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595959"/>
              </a:buClr>
              <a:buSzPts val="4100"/>
              <a:buFont typeface="Arial"/>
              <a:buNone/>
            </a:pPr>
            <a:r>
              <a:rPr lang="nl-NL"/>
              <a:t>Random library</a:t>
            </a:r>
            <a:endParaRPr/>
          </a:p>
        </p:txBody>
      </p:sp>
      <p:sp>
        <p:nvSpPr>
          <p:cNvPr id="284" name="Google Shape;284;p33"/>
          <p:cNvSpPr txBox="1">
            <a:spLocks noGrp="1"/>
          </p:cNvSpPr>
          <p:nvPr>
            <p:ph type="body" idx="1"/>
          </p:nvPr>
        </p:nvSpPr>
        <p:spPr>
          <a:xfrm>
            <a:off x="575817" y="2012414"/>
            <a:ext cx="8928990" cy="5439831"/>
          </a:xfrm>
          <a:prstGeom prst="rect">
            <a:avLst/>
          </a:prstGeom>
          <a:noFill/>
          <a:ln>
            <a:noFill/>
          </a:ln>
        </p:spPr>
        <p:txBody>
          <a:bodyPr spcFirstLastPara="1" wrap="square" lIns="91425" tIns="45700" rIns="91425" bIns="45700" anchor="t" anchorCtr="0">
            <a:noAutofit/>
          </a:bodyPr>
          <a:lstStyle/>
          <a:p>
            <a:pPr marL="251986" lvl="0" indent="-251986" algn="l" rtl="0">
              <a:lnSpc>
                <a:spcPct val="90000"/>
              </a:lnSpc>
              <a:spcBef>
                <a:spcPts val="0"/>
              </a:spcBef>
              <a:spcAft>
                <a:spcPts val="0"/>
              </a:spcAft>
              <a:buClr>
                <a:srgbClr val="595959"/>
              </a:buClr>
              <a:buSzPts val="2000"/>
              <a:buChar char="•"/>
            </a:pPr>
            <a:r>
              <a:rPr lang="nl-NL"/>
              <a:t>import </a:t>
            </a:r>
            <a:r>
              <a:rPr lang="nl-NL" b="1"/>
              <a:t>random</a:t>
            </a:r>
            <a:endParaRPr/>
          </a:p>
          <a:p>
            <a:pPr marL="0" lvl="0" indent="0" algn="l" rtl="0">
              <a:lnSpc>
                <a:spcPct val="90000"/>
              </a:lnSpc>
              <a:spcBef>
                <a:spcPts val="1102"/>
              </a:spcBef>
              <a:spcAft>
                <a:spcPts val="0"/>
              </a:spcAft>
              <a:buClr>
                <a:srgbClr val="595959"/>
              </a:buClr>
              <a:buSzPts val="2000"/>
              <a:buNone/>
            </a:pPr>
            <a:endParaRPr/>
          </a:p>
        </p:txBody>
      </p:sp>
      <p:sp>
        <p:nvSpPr>
          <p:cNvPr id="285" name="Google Shape;285;p33"/>
          <p:cNvSpPr/>
          <p:nvPr/>
        </p:nvSpPr>
        <p:spPr>
          <a:xfrm>
            <a:off x="574906" y="5724053"/>
            <a:ext cx="8902297" cy="1477328"/>
          </a:xfrm>
          <a:prstGeom prst="rect">
            <a:avLst/>
          </a:prstGeom>
          <a:solidFill>
            <a:schemeClr val="lt2"/>
          </a:solidFill>
          <a:ln w="9525" cap="flat" cmpd="sng">
            <a:solidFill>
              <a:srgbClr val="757070"/>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t" anchorCtr="0">
            <a:spAutoFit/>
          </a:bodyPr>
          <a:lstStyle/>
          <a:p>
            <a:pPr marL="0" marR="0" lvl="0" indent="0" algn="l" rtl="0">
              <a:spcBef>
                <a:spcPts val="0"/>
              </a:spcBef>
              <a:spcAft>
                <a:spcPts val="0"/>
              </a:spcAft>
              <a:buNone/>
            </a:pPr>
            <a:r>
              <a:rPr lang="nl-NL" sz="1800" b="1">
                <a:solidFill>
                  <a:srgbClr val="AF00DB"/>
                </a:solidFill>
                <a:latin typeface="Arial"/>
                <a:ea typeface="Arial"/>
                <a:cs typeface="Arial"/>
                <a:sym typeface="Arial"/>
              </a:rPr>
              <a:t>import</a:t>
            </a:r>
            <a:r>
              <a:rPr lang="nl-NL" sz="1800" b="1">
                <a:solidFill>
                  <a:srgbClr val="000000"/>
                </a:solidFill>
                <a:latin typeface="Arial"/>
                <a:ea typeface="Arial"/>
                <a:cs typeface="Arial"/>
                <a:sym typeface="Arial"/>
              </a:rPr>
              <a:t> random</a:t>
            </a:r>
            <a:endParaRPr/>
          </a:p>
          <a:p>
            <a:pPr marL="0" marR="0" lvl="0" indent="0" algn="l" rtl="0">
              <a:spcBef>
                <a:spcPts val="0"/>
              </a:spcBef>
              <a:spcAft>
                <a:spcPts val="0"/>
              </a:spcAft>
              <a:buNone/>
            </a:pPr>
            <a:br>
              <a:rPr lang="nl-NL" sz="1800" b="1">
                <a:solidFill>
                  <a:srgbClr val="000000"/>
                </a:solidFill>
                <a:latin typeface="Arial"/>
                <a:ea typeface="Arial"/>
                <a:cs typeface="Arial"/>
                <a:sym typeface="Arial"/>
              </a:rPr>
            </a:br>
            <a:r>
              <a:rPr lang="nl-NL" sz="1800" b="1">
                <a:solidFill>
                  <a:srgbClr val="000000"/>
                </a:solidFill>
                <a:latin typeface="Arial"/>
                <a:ea typeface="Arial"/>
                <a:cs typeface="Arial"/>
                <a:sym typeface="Arial"/>
              </a:rPr>
              <a:t>random.seed(</a:t>
            </a:r>
            <a:r>
              <a:rPr lang="nl-NL" sz="1800" b="1">
                <a:solidFill>
                  <a:srgbClr val="09885A"/>
                </a:solidFill>
                <a:latin typeface="Arial"/>
                <a:ea typeface="Arial"/>
                <a:cs typeface="Arial"/>
                <a:sym typeface="Arial"/>
              </a:rPr>
              <a:t>999</a:t>
            </a:r>
            <a:r>
              <a:rPr lang="nl-NL" sz="1800" b="1">
                <a:solidFill>
                  <a:srgbClr val="000000"/>
                </a:solidFill>
                <a:latin typeface="Arial"/>
                <a:ea typeface="Arial"/>
                <a:cs typeface="Arial"/>
                <a:sym typeface="Arial"/>
              </a:rPr>
              <a:t>)</a:t>
            </a:r>
            <a:endParaRPr/>
          </a:p>
          <a:p>
            <a:pPr marL="0" marR="0" lvl="0" indent="0" algn="l" rtl="0">
              <a:spcBef>
                <a:spcPts val="0"/>
              </a:spcBef>
              <a:spcAft>
                <a:spcPts val="0"/>
              </a:spcAft>
              <a:buNone/>
            </a:pPr>
            <a:br>
              <a:rPr lang="nl-NL" sz="1800" b="1">
                <a:solidFill>
                  <a:srgbClr val="000000"/>
                </a:solidFill>
                <a:latin typeface="Arial"/>
                <a:ea typeface="Arial"/>
                <a:cs typeface="Arial"/>
                <a:sym typeface="Arial"/>
              </a:rPr>
            </a:br>
            <a:r>
              <a:rPr lang="nl-NL" sz="1800" b="1">
                <a:solidFill>
                  <a:srgbClr val="000000"/>
                </a:solidFill>
                <a:latin typeface="Arial"/>
                <a:ea typeface="Arial"/>
                <a:cs typeface="Arial"/>
                <a:sym typeface="Arial"/>
              </a:rPr>
              <a:t>random_number = random.randint(</a:t>
            </a:r>
            <a:r>
              <a:rPr lang="nl-NL" sz="1800" b="1">
                <a:solidFill>
                  <a:srgbClr val="09885A"/>
                </a:solidFill>
                <a:latin typeface="Arial"/>
                <a:ea typeface="Arial"/>
                <a:cs typeface="Arial"/>
                <a:sym typeface="Arial"/>
              </a:rPr>
              <a:t>1</a:t>
            </a:r>
            <a:r>
              <a:rPr lang="nl-NL" sz="1800" b="1">
                <a:solidFill>
                  <a:srgbClr val="000000"/>
                </a:solidFill>
                <a:latin typeface="Arial"/>
                <a:ea typeface="Arial"/>
                <a:cs typeface="Arial"/>
                <a:sym typeface="Arial"/>
              </a:rPr>
              <a:t>, </a:t>
            </a:r>
            <a:r>
              <a:rPr lang="nl-NL" sz="1800" b="1">
                <a:solidFill>
                  <a:srgbClr val="09885A"/>
                </a:solidFill>
                <a:latin typeface="Arial"/>
                <a:ea typeface="Arial"/>
                <a:cs typeface="Arial"/>
                <a:sym typeface="Arial"/>
              </a:rPr>
              <a:t>100</a:t>
            </a:r>
            <a:r>
              <a:rPr lang="nl-NL" sz="1800" b="1">
                <a:solidFill>
                  <a:srgbClr val="000000"/>
                </a:solidFill>
                <a:latin typeface="Arial"/>
                <a:ea typeface="Arial"/>
                <a:cs typeface="Arial"/>
                <a:sym typeface="Arial"/>
              </a:rPr>
              <a:t>)</a:t>
            </a:r>
            <a:endParaRPr sz="1800" b="1">
              <a:solidFill>
                <a:srgbClr val="000000"/>
              </a:solidFill>
              <a:latin typeface="Arial"/>
              <a:ea typeface="Arial"/>
              <a:cs typeface="Arial"/>
              <a:sym typeface="Arial"/>
            </a:endParaRPr>
          </a:p>
        </p:txBody>
      </p:sp>
      <p:sp>
        <p:nvSpPr>
          <p:cNvPr id="286" name="Google Shape;286;p33"/>
          <p:cNvSpPr/>
          <p:nvPr/>
        </p:nvSpPr>
        <p:spPr>
          <a:xfrm>
            <a:off x="575816" y="2555701"/>
            <a:ext cx="8928991" cy="1800200"/>
          </a:xfrm>
          <a:prstGeom prst="rect">
            <a:avLst/>
          </a:prstGeom>
          <a:solidFill>
            <a:srgbClr val="DDEAF6"/>
          </a:solidFill>
          <a:ln w="9525" cap="flat" cmpd="sng">
            <a:solidFill>
              <a:srgbClr val="757070"/>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216000" tIns="72000" rIns="91425" bIns="45700" anchor="t" anchorCtr="0">
            <a:noAutofit/>
          </a:bodyPr>
          <a:lstStyle/>
          <a:p>
            <a:pPr marL="0" marR="0" lvl="0" indent="0" algn="l" rtl="0">
              <a:lnSpc>
                <a:spcPct val="130000"/>
              </a:lnSpc>
              <a:spcBef>
                <a:spcPts val="0"/>
              </a:spcBef>
              <a:spcAft>
                <a:spcPts val="0"/>
              </a:spcAft>
              <a:buNone/>
            </a:pPr>
            <a:r>
              <a:rPr lang="nl-NL" sz="2000">
                <a:solidFill>
                  <a:schemeClr val="dk1"/>
                </a:solidFill>
                <a:latin typeface="Calibri"/>
                <a:ea typeface="Calibri"/>
                <a:cs typeface="Calibri"/>
                <a:sym typeface="Calibri"/>
              </a:rPr>
              <a:t>seed()</a:t>
            </a:r>
            <a:endParaRPr/>
          </a:p>
          <a:p>
            <a:pPr marL="0" marR="0" lvl="0" indent="0" algn="l" rtl="0">
              <a:lnSpc>
                <a:spcPct val="130000"/>
              </a:lnSpc>
              <a:spcBef>
                <a:spcPts val="0"/>
              </a:spcBef>
              <a:spcAft>
                <a:spcPts val="0"/>
              </a:spcAft>
              <a:buNone/>
            </a:pPr>
            <a:endParaRPr sz="2000">
              <a:solidFill>
                <a:schemeClr val="dk1"/>
              </a:solidFill>
              <a:latin typeface="Calibri"/>
              <a:ea typeface="Calibri"/>
              <a:cs typeface="Calibri"/>
              <a:sym typeface="Calibri"/>
            </a:endParaRPr>
          </a:p>
          <a:p>
            <a:pPr marL="0" marR="0" lvl="0" indent="0" algn="l" rtl="0">
              <a:lnSpc>
                <a:spcPct val="130000"/>
              </a:lnSpc>
              <a:spcBef>
                <a:spcPts val="0"/>
              </a:spcBef>
              <a:spcAft>
                <a:spcPts val="0"/>
              </a:spcAft>
              <a:buNone/>
            </a:pPr>
            <a:endParaRPr sz="2000">
              <a:solidFill>
                <a:schemeClr val="dk1"/>
              </a:solidFill>
              <a:latin typeface="Calibri"/>
              <a:ea typeface="Calibri"/>
              <a:cs typeface="Calibri"/>
              <a:sym typeface="Calibri"/>
            </a:endParaRPr>
          </a:p>
          <a:p>
            <a:pPr marL="0" marR="0" lvl="0" indent="0" algn="l" rtl="0">
              <a:lnSpc>
                <a:spcPct val="130000"/>
              </a:lnSpc>
              <a:spcBef>
                <a:spcPts val="0"/>
              </a:spcBef>
              <a:spcAft>
                <a:spcPts val="0"/>
              </a:spcAft>
              <a:buNone/>
            </a:pPr>
            <a:endParaRPr sz="2000">
              <a:solidFill>
                <a:schemeClr val="dk1"/>
              </a:solidFill>
              <a:latin typeface="Calibri"/>
              <a:ea typeface="Calibri"/>
              <a:cs typeface="Calibri"/>
              <a:sym typeface="Calibri"/>
            </a:endParaRPr>
          </a:p>
          <a:p>
            <a:pPr marL="0" marR="0" lvl="0" indent="0" algn="l" rtl="0">
              <a:lnSpc>
                <a:spcPct val="130000"/>
              </a:lnSpc>
              <a:spcBef>
                <a:spcPts val="0"/>
              </a:spcBef>
              <a:spcAft>
                <a:spcPts val="0"/>
              </a:spcAft>
              <a:buNone/>
            </a:pPr>
            <a:endParaRPr sz="2000">
              <a:solidFill>
                <a:schemeClr val="dk1"/>
              </a:solidFill>
              <a:latin typeface="Calibri"/>
              <a:ea typeface="Calibri"/>
              <a:cs typeface="Calibri"/>
              <a:sym typeface="Calibri"/>
            </a:endParaRPr>
          </a:p>
          <a:p>
            <a:pPr marL="0" marR="0" lvl="0" indent="0" algn="l" rtl="0">
              <a:lnSpc>
                <a:spcPct val="130000"/>
              </a:lnSpc>
              <a:spcBef>
                <a:spcPts val="0"/>
              </a:spcBef>
              <a:spcAft>
                <a:spcPts val="0"/>
              </a:spcAft>
              <a:buNone/>
            </a:pPr>
            <a:endParaRPr sz="2000">
              <a:solidFill>
                <a:schemeClr val="dk1"/>
              </a:solidFill>
              <a:latin typeface="Calibri"/>
              <a:ea typeface="Calibri"/>
              <a:cs typeface="Calibri"/>
              <a:sym typeface="Calibri"/>
            </a:endParaRPr>
          </a:p>
          <a:p>
            <a:pPr marL="0" marR="0" lvl="0" indent="0" algn="l" rtl="0">
              <a:lnSpc>
                <a:spcPct val="130000"/>
              </a:lnSpc>
              <a:spcBef>
                <a:spcPts val="0"/>
              </a:spcBef>
              <a:spcAft>
                <a:spcPts val="0"/>
              </a:spcAft>
              <a:buNone/>
            </a:pPr>
            <a:r>
              <a:rPr lang="nl-NL" sz="2000">
                <a:solidFill>
                  <a:schemeClr val="dk1"/>
                </a:solidFill>
                <a:latin typeface="Calibri"/>
                <a:ea typeface="Calibri"/>
                <a:cs typeface="Calibri"/>
                <a:sym typeface="Calibri"/>
              </a:rPr>
              <a:t>randint()</a:t>
            </a:r>
            <a:endParaRPr/>
          </a:p>
          <a:p>
            <a:pPr marL="0" marR="0" lvl="0" indent="0" algn="l" rtl="0">
              <a:lnSpc>
                <a:spcPct val="130000"/>
              </a:lnSpc>
              <a:spcBef>
                <a:spcPts val="0"/>
              </a:spcBef>
              <a:spcAft>
                <a:spcPts val="0"/>
              </a:spcAft>
              <a:buNone/>
            </a:pPr>
            <a:r>
              <a:rPr lang="nl-NL" sz="2000">
                <a:solidFill>
                  <a:schemeClr val="dk1"/>
                </a:solidFill>
                <a:latin typeface="Calibri"/>
                <a:ea typeface="Calibri"/>
                <a:cs typeface="Calibri"/>
                <a:sym typeface="Calibri"/>
              </a:rPr>
              <a:t>randrange()</a:t>
            </a:r>
            <a:endParaRPr/>
          </a:p>
          <a:p>
            <a:pPr marL="0" marR="0" lvl="0" indent="0" algn="l" rtl="0">
              <a:lnSpc>
                <a:spcPct val="130000"/>
              </a:lnSpc>
              <a:spcBef>
                <a:spcPts val="0"/>
              </a:spcBef>
              <a:spcAft>
                <a:spcPts val="0"/>
              </a:spcAft>
              <a:buNone/>
            </a:pPr>
            <a:endParaRPr sz="2000">
              <a:solidFill>
                <a:schemeClr val="dk1"/>
              </a:solidFill>
              <a:latin typeface="Arial"/>
              <a:ea typeface="Arial"/>
              <a:cs typeface="Arial"/>
              <a:sym typeface="Arial"/>
            </a:endParaRPr>
          </a:p>
          <a:p>
            <a:pPr marL="0" marR="0" lvl="0" indent="0" algn="l" rtl="0">
              <a:lnSpc>
                <a:spcPct val="130000"/>
              </a:lnSpc>
              <a:spcBef>
                <a:spcPts val="0"/>
              </a:spcBef>
              <a:spcAft>
                <a:spcPts val="0"/>
              </a:spcAft>
              <a:buNone/>
            </a:pPr>
            <a:endParaRPr sz="2000">
              <a:solidFill>
                <a:schemeClr val="dk1"/>
              </a:solidFill>
              <a:latin typeface="Arial"/>
              <a:ea typeface="Arial"/>
              <a:cs typeface="Arial"/>
              <a:sym typeface="Arial"/>
            </a:endParaRPr>
          </a:p>
          <a:p>
            <a:pPr marL="0" marR="0" lvl="0" indent="0" algn="l" rtl="0">
              <a:lnSpc>
                <a:spcPct val="130000"/>
              </a:lnSpc>
              <a:spcBef>
                <a:spcPts val="0"/>
              </a:spcBef>
              <a:spcAft>
                <a:spcPts val="0"/>
              </a:spcAft>
              <a:buNone/>
            </a:pPr>
            <a:endParaRPr sz="2000">
              <a:solidFill>
                <a:schemeClr val="dk1"/>
              </a:solidFill>
              <a:latin typeface="Arial"/>
              <a:ea typeface="Arial"/>
              <a:cs typeface="Arial"/>
              <a:sym typeface="Arial"/>
            </a:endParaRPr>
          </a:p>
          <a:p>
            <a:pPr marL="0" marR="0" lvl="0" indent="0" algn="l" rtl="0">
              <a:lnSpc>
                <a:spcPct val="130000"/>
              </a:lnSpc>
              <a:spcBef>
                <a:spcPts val="0"/>
              </a:spcBef>
              <a:spcAft>
                <a:spcPts val="0"/>
              </a:spcAft>
              <a:buNone/>
            </a:pPr>
            <a:endParaRPr sz="2000">
              <a:solidFill>
                <a:schemeClr val="dk1"/>
              </a:solidFill>
              <a:latin typeface="Arial"/>
              <a:ea typeface="Arial"/>
              <a:cs typeface="Arial"/>
              <a:sym typeface="Arial"/>
            </a:endParaRPr>
          </a:p>
          <a:p>
            <a:pPr marL="0" marR="0" lvl="0" indent="0" algn="l" rtl="0">
              <a:lnSpc>
                <a:spcPct val="130000"/>
              </a:lnSpc>
              <a:spcBef>
                <a:spcPts val="0"/>
              </a:spcBef>
              <a:spcAft>
                <a:spcPts val="0"/>
              </a:spcAft>
              <a:buNone/>
            </a:pPr>
            <a:r>
              <a:rPr lang="nl-NL" sz="2000">
                <a:solidFill>
                  <a:schemeClr val="dk1"/>
                </a:solidFill>
                <a:latin typeface="Arial"/>
                <a:ea typeface="Arial"/>
                <a:cs typeface="Arial"/>
                <a:sym typeface="Arial"/>
              </a:rPr>
              <a:t>random()</a:t>
            </a:r>
            <a:endParaRPr/>
          </a:p>
          <a:p>
            <a:pPr marL="0" marR="0" lvl="0" indent="0" algn="l" rtl="0">
              <a:lnSpc>
                <a:spcPct val="130000"/>
              </a:lnSpc>
              <a:spcBef>
                <a:spcPts val="0"/>
              </a:spcBef>
              <a:spcAft>
                <a:spcPts val="0"/>
              </a:spcAft>
              <a:buNone/>
            </a:pPr>
            <a:r>
              <a:rPr lang="nl-NL" sz="2000">
                <a:solidFill>
                  <a:schemeClr val="dk1"/>
                </a:solidFill>
                <a:latin typeface="Arial"/>
                <a:ea typeface="Arial"/>
                <a:cs typeface="Arial"/>
                <a:sym typeface="Arial"/>
              </a:rPr>
              <a:t>uniform()</a:t>
            </a:r>
            <a:endParaRPr/>
          </a:p>
          <a:p>
            <a:pPr marL="0" marR="0" lvl="0" indent="0" algn="l" rtl="0">
              <a:lnSpc>
                <a:spcPct val="130000"/>
              </a:lnSpc>
              <a:spcBef>
                <a:spcPts val="0"/>
              </a:spcBef>
              <a:spcAft>
                <a:spcPts val="0"/>
              </a:spcAft>
              <a:buNone/>
            </a:pPr>
            <a:r>
              <a:rPr lang="nl-NL" sz="2000">
                <a:solidFill>
                  <a:schemeClr val="dk1"/>
                </a:solidFill>
                <a:latin typeface="Arial"/>
                <a:ea typeface="Arial"/>
                <a:cs typeface="Arial"/>
                <a:sym typeface="Arial"/>
              </a:rPr>
              <a:t>normalvariate()</a:t>
            </a:r>
            <a:endParaRPr/>
          </a:p>
          <a:p>
            <a:pPr marL="0" marR="0" lvl="0" indent="0" algn="l" rtl="0">
              <a:lnSpc>
                <a:spcPct val="130000"/>
              </a:lnSpc>
              <a:spcBef>
                <a:spcPts val="0"/>
              </a:spcBef>
              <a:spcAft>
                <a:spcPts val="0"/>
              </a:spcAft>
              <a:buNone/>
            </a:pPr>
            <a:r>
              <a:rPr lang="nl-NL" sz="2000">
                <a:solidFill>
                  <a:schemeClr val="dk1"/>
                </a:solidFill>
                <a:latin typeface="Calibri"/>
                <a:ea typeface="Calibri"/>
                <a:cs typeface="Calibri"/>
                <a:sym typeface="Calibri"/>
              </a:rPr>
              <a:t>gauss()</a:t>
            </a:r>
            <a:endParaRPr/>
          </a:p>
          <a:p>
            <a:pPr marL="0" marR="0" lvl="0" indent="0" algn="l" rtl="0">
              <a:lnSpc>
                <a:spcPct val="130000"/>
              </a:lnSpc>
              <a:spcBef>
                <a:spcPts val="0"/>
              </a:spcBef>
              <a:spcAft>
                <a:spcPts val="0"/>
              </a:spcAft>
              <a:buNone/>
            </a:pPr>
            <a:endParaRPr sz="2000">
              <a:solidFill>
                <a:schemeClr val="dk1"/>
              </a:solidFill>
              <a:latin typeface="Calibri"/>
              <a:ea typeface="Calibri"/>
              <a:cs typeface="Calibri"/>
              <a:sym typeface="Calibri"/>
            </a:endParaRPr>
          </a:p>
          <a:p>
            <a:pPr marL="0" marR="0" lvl="0" indent="0" algn="l" rtl="0">
              <a:lnSpc>
                <a:spcPct val="130000"/>
              </a:lnSpc>
              <a:spcBef>
                <a:spcPts val="0"/>
              </a:spcBef>
              <a:spcAft>
                <a:spcPts val="0"/>
              </a:spcAft>
              <a:buNone/>
            </a:pPr>
            <a:endParaRPr sz="2000">
              <a:solidFill>
                <a:schemeClr val="dk1"/>
              </a:solidFill>
              <a:latin typeface="Calibri"/>
              <a:ea typeface="Calibri"/>
              <a:cs typeface="Calibri"/>
              <a:sym typeface="Calibri"/>
            </a:endParaRPr>
          </a:p>
          <a:p>
            <a:pPr marL="0" marR="0" lvl="0" indent="0" algn="l" rtl="0">
              <a:lnSpc>
                <a:spcPct val="130000"/>
              </a:lnSpc>
              <a:spcBef>
                <a:spcPts val="0"/>
              </a:spcBef>
              <a:spcAft>
                <a:spcPts val="0"/>
              </a:spcAft>
              <a:buNone/>
            </a:pPr>
            <a:r>
              <a:rPr lang="nl-NL" sz="2000">
                <a:solidFill>
                  <a:schemeClr val="dk1"/>
                </a:solidFill>
                <a:latin typeface="Calibri"/>
                <a:ea typeface="Calibri"/>
                <a:cs typeface="Calibri"/>
                <a:sym typeface="Calibri"/>
              </a:rPr>
              <a:t>shuffle()</a:t>
            </a:r>
            <a:endParaRPr/>
          </a:p>
          <a:p>
            <a:pPr marL="0" marR="0" lvl="0" indent="0" algn="l" rtl="0">
              <a:lnSpc>
                <a:spcPct val="130000"/>
              </a:lnSpc>
              <a:spcBef>
                <a:spcPts val="0"/>
              </a:spcBef>
              <a:spcAft>
                <a:spcPts val="0"/>
              </a:spcAft>
              <a:buNone/>
            </a:pPr>
            <a:r>
              <a:rPr lang="nl-NL" sz="2000">
                <a:solidFill>
                  <a:schemeClr val="dk1"/>
                </a:solidFill>
                <a:latin typeface="Calibri"/>
                <a:ea typeface="Calibri"/>
                <a:cs typeface="Calibri"/>
                <a:sym typeface="Calibri"/>
              </a:rPr>
              <a:t>choice()</a:t>
            </a:r>
            <a:endParaRPr/>
          </a:p>
          <a:p>
            <a:pPr marL="0" marR="0" lvl="0" indent="0" algn="l" rtl="0">
              <a:lnSpc>
                <a:spcPct val="130000"/>
              </a:lnSpc>
              <a:spcBef>
                <a:spcPts val="0"/>
              </a:spcBef>
              <a:spcAft>
                <a:spcPts val="0"/>
              </a:spcAft>
              <a:buNone/>
            </a:pPr>
            <a:r>
              <a:rPr lang="nl-NL" sz="2000">
                <a:solidFill>
                  <a:schemeClr val="dk1"/>
                </a:solidFill>
                <a:latin typeface="Calibri"/>
                <a:ea typeface="Calibri"/>
                <a:cs typeface="Calibri"/>
                <a:sym typeface="Calibri"/>
              </a:rPr>
              <a:t>choices()</a:t>
            </a:r>
            <a:endParaRPr/>
          </a:p>
          <a:p>
            <a:pPr marL="0" marR="0" lvl="0" indent="0" algn="l" rtl="0">
              <a:lnSpc>
                <a:spcPct val="130000"/>
              </a:lnSpc>
              <a:spcBef>
                <a:spcPts val="0"/>
              </a:spcBef>
              <a:spcAft>
                <a:spcPts val="0"/>
              </a:spcAft>
              <a:buNone/>
            </a:pPr>
            <a:r>
              <a:rPr lang="nl-NL" sz="2000">
                <a:solidFill>
                  <a:schemeClr val="dk1"/>
                </a:solidFill>
                <a:latin typeface="Calibri"/>
                <a:ea typeface="Calibri"/>
                <a:cs typeface="Calibri"/>
                <a:sym typeface="Calibri"/>
              </a:rPr>
              <a:t>sample()</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p34"/>
          <p:cNvSpPr txBox="1">
            <a:spLocks noGrp="1"/>
          </p:cNvSpPr>
          <p:nvPr>
            <p:ph type="title"/>
          </p:nvPr>
        </p:nvSpPr>
        <p:spPr>
          <a:xfrm>
            <a:off x="575816" y="402483"/>
            <a:ext cx="8928991" cy="14611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595959"/>
              </a:buClr>
              <a:buSzPts val="4100"/>
              <a:buFont typeface="Arial"/>
              <a:buNone/>
            </a:pPr>
            <a:r>
              <a:rPr lang="nl-NL"/>
              <a:t>Comparison operators</a:t>
            </a:r>
            <a:endParaRPr/>
          </a:p>
        </p:txBody>
      </p:sp>
      <p:sp>
        <p:nvSpPr>
          <p:cNvPr id="293" name="Google Shape;293;p34"/>
          <p:cNvSpPr txBox="1">
            <a:spLocks noGrp="1"/>
          </p:cNvSpPr>
          <p:nvPr>
            <p:ph type="body" idx="1"/>
          </p:nvPr>
        </p:nvSpPr>
        <p:spPr>
          <a:xfrm>
            <a:off x="575817" y="2012414"/>
            <a:ext cx="8928990" cy="5439831"/>
          </a:xfrm>
          <a:prstGeom prst="rect">
            <a:avLst/>
          </a:prstGeom>
          <a:noFill/>
          <a:ln>
            <a:noFill/>
          </a:ln>
        </p:spPr>
        <p:txBody>
          <a:bodyPr spcFirstLastPara="1" wrap="square" lIns="91425" tIns="45700" rIns="91425" bIns="45700" anchor="t" anchorCtr="0">
            <a:noAutofit/>
          </a:bodyPr>
          <a:lstStyle/>
          <a:p>
            <a:pPr marL="250825" lvl="0" indent="-250825" algn="l" rtl="0">
              <a:lnSpc>
                <a:spcPct val="90000"/>
              </a:lnSpc>
              <a:spcBef>
                <a:spcPts val="0"/>
              </a:spcBef>
              <a:spcAft>
                <a:spcPts val="0"/>
              </a:spcAft>
              <a:buClr>
                <a:srgbClr val="595959"/>
              </a:buClr>
              <a:buSzPts val="2000"/>
              <a:buChar char="•"/>
            </a:pPr>
            <a:r>
              <a:rPr lang="nl-NL"/>
              <a:t>is larger	&gt;</a:t>
            </a:r>
            <a:endParaRPr/>
          </a:p>
          <a:p>
            <a:pPr marL="250825" lvl="0" indent="-250825" algn="l" rtl="0">
              <a:lnSpc>
                <a:spcPct val="90000"/>
              </a:lnSpc>
              <a:spcBef>
                <a:spcPts val="1102"/>
              </a:spcBef>
              <a:spcAft>
                <a:spcPts val="0"/>
              </a:spcAft>
              <a:buClr>
                <a:srgbClr val="595959"/>
              </a:buClr>
              <a:buSzPts val="2000"/>
              <a:buChar char="•"/>
            </a:pPr>
            <a:r>
              <a:rPr lang="nl-NL"/>
              <a:t>is larger or equal	&gt;=</a:t>
            </a:r>
            <a:endParaRPr/>
          </a:p>
          <a:p>
            <a:pPr marL="250825" lvl="0" indent="-250825" algn="l" rtl="0">
              <a:lnSpc>
                <a:spcPct val="90000"/>
              </a:lnSpc>
              <a:spcBef>
                <a:spcPts val="1102"/>
              </a:spcBef>
              <a:spcAft>
                <a:spcPts val="0"/>
              </a:spcAft>
              <a:buClr>
                <a:srgbClr val="595959"/>
              </a:buClr>
              <a:buSzPts val="2000"/>
              <a:buChar char="•"/>
            </a:pPr>
            <a:r>
              <a:rPr lang="nl-NL"/>
              <a:t>is smaller	&lt;</a:t>
            </a:r>
            <a:endParaRPr/>
          </a:p>
          <a:p>
            <a:pPr marL="250825" lvl="0" indent="-250825" algn="l" rtl="0">
              <a:lnSpc>
                <a:spcPct val="90000"/>
              </a:lnSpc>
              <a:spcBef>
                <a:spcPts val="1102"/>
              </a:spcBef>
              <a:spcAft>
                <a:spcPts val="0"/>
              </a:spcAft>
              <a:buClr>
                <a:srgbClr val="595959"/>
              </a:buClr>
              <a:buSzPts val="2000"/>
              <a:buChar char="•"/>
            </a:pPr>
            <a:r>
              <a:rPr lang="nl-NL"/>
              <a:t>is smaller of equal	&lt;=</a:t>
            </a:r>
            <a:endParaRPr/>
          </a:p>
          <a:p>
            <a:pPr marL="250825" lvl="0" indent="-250825" algn="l" rtl="0">
              <a:lnSpc>
                <a:spcPct val="90000"/>
              </a:lnSpc>
              <a:spcBef>
                <a:spcPts val="1102"/>
              </a:spcBef>
              <a:spcAft>
                <a:spcPts val="0"/>
              </a:spcAft>
              <a:buClr>
                <a:srgbClr val="595959"/>
              </a:buClr>
              <a:buSzPts val="2000"/>
              <a:buChar char="•"/>
            </a:pPr>
            <a:r>
              <a:rPr lang="nl-NL"/>
              <a:t>is equal	==</a:t>
            </a:r>
            <a:endParaRPr/>
          </a:p>
          <a:p>
            <a:pPr marL="250825" lvl="0" indent="-250825" algn="l" rtl="0">
              <a:lnSpc>
                <a:spcPct val="90000"/>
              </a:lnSpc>
              <a:spcBef>
                <a:spcPts val="1102"/>
              </a:spcBef>
              <a:spcAft>
                <a:spcPts val="0"/>
              </a:spcAft>
              <a:buClr>
                <a:srgbClr val="595959"/>
              </a:buClr>
              <a:buSzPts val="2000"/>
              <a:buChar char="•"/>
            </a:pPr>
            <a:r>
              <a:rPr lang="nl-NL"/>
              <a:t>is not equal	!=</a:t>
            </a:r>
            <a:endParaRPr/>
          </a:p>
          <a:p>
            <a:pPr marL="250825" lvl="0" indent="-250825" algn="l" rtl="0">
              <a:lnSpc>
                <a:spcPct val="90000"/>
              </a:lnSpc>
              <a:spcBef>
                <a:spcPts val="1102"/>
              </a:spcBef>
              <a:spcAft>
                <a:spcPts val="0"/>
              </a:spcAft>
              <a:buClr>
                <a:srgbClr val="595959"/>
              </a:buClr>
              <a:buSzPts val="2000"/>
              <a:buChar char="•"/>
            </a:pPr>
            <a:r>
              <a:rPr lang="nl-NL"/>
              <a:t>is identical	is</a:t>
            </a:r>
            <a:endParaRPr/>
          </a:p>
          <a:p>
            <a:pPr marL="250825" lvl="0" indent="-250825" algn="l" rtl="0">
              <a:lnSpc>
                <a:spcPct val="90000"/>
              </a:lnSpc>
              <a:spcBef>
                <a:spcPts val="1102"/>
              </a:spcBef>
              <a:spcAft>
                <a:spcPts val="0"/>
              </a:spcAft>
              <a:buClr>
                <a:srgbClr val="595959"/>
              </a:buClr>
              <a:buSzPts val="2000"/>
              <a:buChar char="•"/>
            </a:pPr>
            <a:r>
              <a:rPr lang="nl-NL"/>
              <a:t>is not identical	is not</a:t>
            </a:r>
            <a:endParaRPr/>
          </a:p>
          <a:p>
            <a:pPr marL="250825" lvl="0" indent="-123825" algn="l" rtl="0">
              <a:lnSpc>
                <a:spcPct val="90000"/>
              </a:lnSpc>
              <a:spcBef>
                <a:spcPts val="1102"/>
              </a:spcBef>
              <a:spcAft>
                <a:spcPts val="0"/>
              </a:spcAft>
              <a:buClr>
                <a:srgbClr val="595959"/>
              </a:buClr>
              <a:buSzPts val="2000"/>
              <a:buNone/>
            </a:pPr>
            <a:endParaRPr/>
          </a:p>
          <a:p>
            <a:pPr marL="250825" lvl="0" indent="-250825" algn="l" rtl="0">
              <a:lnSpc>
                <a:spcPct val="90000"/>
              </a:lnSpc>
              <a:spcBef>
                <a:spcPts val="1102"/>
              </a:spcBef>
              <a:spcAft>
                <a:spcPts val="0"/>
              </a:spcAft>
              <a:buClr>
                <a:srgbClr val="595959"/>
              </a:buClr>
              <a:buSzPts val="2000"/>
              <a:buChar char="•"/>
            </a:pPr>
            <a:r>
              <a:rPr lang="nl-NL"/>
              <a:t>is element in list	in</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Google Shape;299;p35"/>
          <p:cNvSpPr txBox="1">
            <a:spLocks noGrp="1"/>
          </p:cNvSpPr>
          <p:nvPr>
            <p:ph type="title"/>
          </p:nvPr>
        </p:nvSpPr>
        <p:spPr>
          <a:xfrm>
            <a:off x="575816" y="402483"/>
            <a:ext cx="8928991" cy="14611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595959"/>
              </a:buClr>
              <a:buSzPts val="4100"/>
              <a:buFont typeface="Arial"/>
              <a:buNone/>
            </a:pPr>
            <a:r>
              <a:rPr lang="nl-NL"/>
              <a:t>Conditional operators</a:t>
            </a:r>
            <a:endParaRPr/>
          </a:p>
        </p:txBody>
      </p:sp>
      <p:sp>
        <p:nvSpPr>
          <p:cNvPr id="300" name="Google Shape;300;p35"/>
          <p:cNvSpPr txBox="1">
            <a:spLocks noGrp="1"/>
          </p:cNvSpPr>
          <p:nvPr>
            <p:ph type="body" idx="1"/>
          </p:nvPr>
        </p:nvSpPr>
        <p:spPr>
          <a:xfrm>
            <a:off x="575817" y="2012414"/>
            <a:ext cx="8928990" cy="5439831"/>
          </a:xfrm>
          <a:prstGeom prst="rect">
            <a:avLst/>
          </a:prstGeom>
          <a:noFill/>
          <a:ln>
            <a:noFill/>
          </a:ln>
        </p:spPr>
        <p:txBody>
          <a:bodyPr spcFirstLastPara="1" wrap="square" lIns="91425" tIns="45700" rIns="91425" bIns="45700" anchor="t" anchorCtr="0">
            <a:noAutofit/>
          </a:bodyPr>
          <a:lstStyle/>
          <a:p>
            <a:pPr marL="250825" lvl="0" indent="-250825" algn="l" rtl="0">
              <a:lnSpc>
                <a:spcPct val="90000"/>
              </a:lnSpc>
              <a:spcBef>
                <a:spcPts val="0"/>
              </a:spcBef>
              <a:spcAft>
                <a:spcPts val="0"/>
              </a:spcAft>
              <a:buClr>
                <a:srgbClr val="595959"/>
              </a:buClr>
              <a:buSzPts val="2000"/>
              <a:buChar char="•"/>
            </a:pPr>
            <a:r>
              <a:rPr lang="nl-NL"/>
              <a:t>and</a:t>
            </a:r>
            <a:endParaRPr/>
          </a:p>
          <a:p>
            <a:pPr marL="250825" lvl="0" indent="-250825" algn="l" rtl="0">
              <a:lnSpc>
                <a:spcPct val="90000"/>
              </a:lnSpc>
              <a:spcBef>
                <a:spcPts val="1102"/>
              </a:spcBef>
              <a:spcAft>
                <a:spcPts val="0"/>
              </a:spcAft>
              <a:buClr>
                <a:srgbClr val="595959"/>
              </a:buClr>
              <a:buSzPts val="2000"/>
              <a:buChar char="•"/>
            </a:pPr>
            <a:r>
              <a:rPr lang="nl-NL"/>
              <a:t>or</a:t>
            </a:r>
            <a:endParaRPr/>
          </a:p>
          <a:p>
            <a:pPr marL="250825" lvl="0" indent="-250825" algn="l" rtl="0">
              <a:lnSpc>
                <a:spcPct val="90000"/>
              </a:lnSpc>
              <a:spcBef>
                <a:spcPts val="1102"/>
              </a:spcBef>
              <a:spcAft>
                <a:spcPts val="0"/>
              </a:spcAft>
              <a:buClr>
                <a:srgbClr val="595959"/>
              </a:buClr>
              <a:buSzPts val="2000"/>
              <a:buChar char="•"/>
            </a:pPr>
            <a:r>
              <a:rPr lang="nl-NL"/>
              <a:t>not</a:t>
            </a:r>
            <a:endParaRPr/>
          </a:p>
        </p:txBody>
      </p:sp>
      <p:graphicFrame>
        <p:nvGraphicFramePr>
          <p:cNvPr id="301" name="Google Shape;301;p35"/>
          <p:cNvGraphicFramePr/>
          <p:nvPr/>
        </p:nvGraphicFramePr>
        <p:xfrm>
          <a:off x="2634463" y="2012414"/>
          <a:ext cx="6870300" cy="1981250"/>
        </p:xfrm>
        <a:graphic>
          <a:graphicData uri="http://schemas.openxmlformats.org/drawingml/2006/table">
            <a:tbl>
              <a:tblPr firstRow="1" bandRow="1">
                <a:noFill/>
                <a:tableStyleId>{2F8CF071-4C06-488F-9645-4F84C64EF3E1}</a:tableStyleId>
              </a:tblPr>
              <a:tblGrid>
                <a:gridCol w="1717575">
                  <a:extLst>
                    <a:ext uri="{9D8B030D-6E8A-4147-A177-3AD203B41FA5}">
                      <a16:colId xmlns:a16="http://schemas.microsoft.com/office/drawing/2014/main" val="20000"/>
                    </a:ext>
                  </a:extLst>
                </a:gridCol>
                <a:gridCol w="1717575">
                  <a:extLst>
                    <a:ext uri="{9D8B030D-6E8A-4147-A177-3AD203B41FA5}">
                      <a16:colId xmlns:a16="http://schemas.microsoft.com/office/drawing/2014/main" val="20001"/>
                    </a:ext>
                  </a:extLst>
                </a:gridCol>
                <a:gridCol w="1717575">
                  <a:extLst>
                    <a:ext uri="{9D8B030D-6E8A-4147-A177-3AD203B41FA5}">
                      <a16:colId xmlns:a16="http://schemas.microsoft.com/office/drawing/2014/main" val="20002"/>
                    </a:ext>
                  </a:extLst>
                </a:gridCol>
                <a:gridCol w="1717575">
                  <a:extLst>
                    <a:ext uri="{9D8B030D-6E8A-4147-A177-3AD203B41FA5}">
                      <a16:colId xmlns:a16="http://schemas.microsoft.com/office/drawing/2014/main" val="20003"/>
                    </a:ext>
                  </a:extLst>
                </a:gridCol>
              </a:tblGrid>
              <a:tr h="254000">
                <a:tc>
                  <a:txBody>
                    <a:bodyPr/>
                    <a:lstStyle/>
                    <a:p>
                      <a:pPr marL="0" marR="0" lvl="0" indent="0" algn="ctr" rtl="0">
                        <a:spcBef>
                          <a:spcPts val="0"/>
                        </a:spcBef>
                        <a:spcAft>
                          <a:spcPts val="0"/>
                        </a:spcAft>
                        <a:buNone/>
                      </a:pPr>
                      <a:r>
                        <a:rPr lang="nl-NL" sz="2000"/>
                        <a:t>A</a:t>
                      </a:r>
                      <a:endParaRPr/>
                    </a:p>
                  </a:txBody>
                  <a:tcPr marL="91450" marR="91450" marT="45725" marB="45725"/>
                </a:tc>
                <a:tc>
                  <a:txBody>
                    <a:bodyPr/>
                    <a:lstStyle/>
                    <a:p>
                      <a:pPr marL="0" marR="0" lvl="0" indent="0" algn="ctr" rtl="0">
                        <a:spcBef>
                          <a:spcPts val="0"/>
                        </a:spcBef>
                        <a:spcAft>
                          <a:spcPts val="0"/>
                        </a:spcAft>
                        <a:buNone/>
                      </a:pPr>
                      <a:r>
                        <a:rPr lang="nl-NL" sz="2000"/>
                        <a:t>B</a:t>
                      </a:r>
                      <a:endParaRPr/>
                    </a:p>
                  </a:txBody>
                  <a:tcPr marL="91450" marR="91450" marT="45725" marB="45725"/>
                </a:tc>
                <a:tc>
                  <a:txBody>
                    <a:bodyPr/>
                    <a:lstStyle/>
                    <a:p>
                      <a:pPr marL="0" marR="0" lvl="0" indent="0" algn="ctr" rtl="0">
                        <a:spcBef>
                          <a:spcPts val="0"/>
                        </a:spcBef>
                        <a:spcAft>
                          <a:spcPts val="0"/>
                        </a:spcAft>
                        <a:buNone/>
                      </a:pPr>
                      <a:r>
                        <a:rPr lang="nl-NL" sz="2000"/>
                        <a:t>A and B</a:t>
                      </a:r>
                      <a:endParaRPr/>
                    </a:p>
                  </a:txBody>
                  <a:tcPr marL="91450" marR="91450" marT="45725" marB="45725"/>
                </a:tc>
                <a:tc>
                  <a:txBody>
                    <a:bodyPr/>
                    <a:lstStyle/>
                    <a:p>
                      <a:pPr marL="0" marR="0" lvl="0" indent="0" algn="ctr" rtl="0">
                        <a:spcBef>
                          <a:spcPts val="0"/>
                        </a:spcBef>
                        <a:spcAft>
                          <a:spcPts val="0"/>
                        </a:spcAft>
                        <a:buNone/>
                      </a:pPr>
                      <a:r>
                        <a:rPr lang="nl-NL" sz="2000"/>
                        <a:t>A or B</a:t>
                      </a:r>
                      <a:endParaRPr/>
                    </a:p>
                  </a:txBody>
                  <a:tcPr marL="91450" marR="91450" marT="45725" marB="45725"/>
                </a:tc>
                <a:extLst>
                  <a:ext uri="{0D108BD9-81ED-4DB2-BD59-A6C34878D82A}">
                    <a16:rowId xmlns:a16="http://schemas.microsoft.com/office/drawing/2014/main" val="10000"/>
                  </a:ext>
                </a:extLst>
              </a:tr>
              <a:tr h="370850">
                <a:tc>
                  <a:txBody>
                    <a:bodyPr/>
                    <a:lstStyle/>
                    <a:p>
                      <a:pPr marL="0" marR="0" lvl="0" indent="0" algn="ctr" rtl="0">
                        <a:spcBef>
                          <a:spcPts val="0"/>
                        </a:spcBef>
                        <a:spcAft>
                          <a:spcPts val="0"/>
                        </a:spcAft>
                        <a:buNone/>
                      </a:pPr>
                      <a:r>
                        <a:rPr lang="nl-NL" sz="2000"/>
                        <a:t>True</a:t>
                      </a:r>
                      <a:endParaRPr/>
                    </a:p>
                  </a:txBody>
                  <a:tcPr marL="91450" marR="91450" marT="45725" marB="45725">
                    <a:solidFill>
                      <a:schemeClr val="lt1"/>
                    </a:solidFill>
                  </a:tcPr>
                </a:tc>
                <a:tc>
                  <a:txBody>
                    <a:bodyPr/>
                    <a:lstStyle/>
                    <a:p>
                      <a:pPr marL="0" marR="0" lvl="0" indent="0" algn="ctr" rtl="0">
                        <a:spcBef>
                          <a:spcPts val="0"/>
                        </a:spcBef>
                        <a:spcAft>
                          <a:spcPts val="0"/>
                        </a:spcAft>
                        <a:buNone/>
                      </a:pPr>
                      <a:r>
                        <a:rPr lang="nl-NL" sz="2000"/>
                        <a:t>True</a:t>
                      </a:r>
                      <a:endParaRPr/>
                    </a:p>
                  </a:txBody>
                  <a:tcPr marL="91450" marR="91450" marT="45725" marB="45725">
                    <a:solidFill>
                      <a:schemeClr val="lt1"/>
                    </a:solidFill>
                  </a:tcPr>
                </a:tc>
                <a:tc>
                  <a:txBody>
                    <a:bodyPr/>
                    <a:lstStyle/>
                    <a:p>
                      <a:pPr marL="0" marR="0" lvl="0" indent="0" algn="ctr" rtl="0">
                        <a:spcBef>
                          <a:spcPts val="0"/>
                        </a:spcBef>
                        <a:spcAft>
                          <a:spcPts val="0"/>
                        </a:spcAft>
                        <a:buNone/>
                      </a:pPr>
                      <a:r>
                        <a:rPr lang="nl-NL" sz="2000"/>
                        <a:t>True</a:t>
                      </a:r>
                      <a:endParaRPr/>
                    </a:p>
                  </a:txBody>
                  <a:tcPr marL="91450" marR="91450" marT="45725" marB="45725">
                    <a:solidFill>
                      <a:schemeClr val="lt1"/>
                    </a:solidFill>
                  </a:tcPr>
                </a:tc>
                <a:tc>
                  <a:txBody>
                    <a:bodyPr/>
                    <a:lstStyle/>
                    <a:p>
                      <a:pPr marL="0" marR="0" lvl="0" indent="0" algn="ctr" rtl="0">
                        <a:spcBef>
                          <a:spcPts val="0"/>
                        </a:spcBef>
                        <a:spcAft>
                          <a:spcPts val="0"/>
                        </a:spcAft>
                        <a:buNone/>
                      </a:pPr>
                      <a:r>
                        <a:rPr lang="nl-NL" sz="2000"/>
                        <a:t>True</a:t>
                      </a:r>
                      <a:endParaRPr/>
                    </a:p>
                  </a:txBody>
                  <a:tcPr marL="91450" marR="91450" marT="45725" marB="45725">
                    <a:solidFill>
                      <a:schemeClr val="lt1"/>
                    </a:solidFill>
                  </a:tcPr>
                </a:tc>
                <a:extLst>
                  <a:ext uri="{0D108BD9-81ED-4DB2-BD59-A6C34878D82A}">
                    <a16:rowId xmlns:a16="http://schemas.microsoft.com/office/drawing/2014/main" val="10001"/>
                  </a:ext>
                </a:extLst>
              </a:tr>
              <a:tr h="370850">
                <a:tc>
                  <a:txBody>
                    <a:bodyPr/>
                    <a:lstStyle/>
                    <a:p>
                      <a:pPr marL="0" marR="0" lvl="0" indent="0" algn="ctr" rtl="0">
                        <a:spcBef>
                          <a:spcPts val="0"/>
                        </a:spcBef>
                        <a:spcAft>
                          <a:spcPts val="0"/>
                        </a:spcAft>
                        <a:buNone/>
                      </a:pPr>
                      <a:r>
                        <a:rPr lang="nl-NL" sz="2000"/>
                        <a:t>True</a:t>
                      </a:r>
                      <a:endParaRPr/>
                    </a:p>
                  </a:txBody>
                  <a:tcPr marL="91450" marR="91450" marT="45725" marB="45725">
                    <a:solidFill>
                      <a:schemeClr val="lt1"/>
                    </a:solidFill>
                  </a:tcPr>
                </a:tc>
                <a:tc>
                  <a:txBody>
                    <a:bodyPr/>
                    <a:lstStyle/>
                    <a:p>
                      <a:pPr marL="0" marR="0" lvl="0" indent="0" algn="ctr" rtl="0">
                        <a:spcBef>
                          <a:spcPts val="0"/>
                        </a:spcBef>
                        <a:spcAft>
                          <a:spcPts val="0"/>
                        </a:spcAft>
                        <a:buNone/>
                      </a:pPr>
                      <a:r>
                        <a:rPr lang="nl-NL" sz="2000"/>
                        <a:t>False</a:t>
                      </a:r>
                      <a:endParaRPr sz="2000"/>
                    </a:p>
                  </a:txBody>
                  <a:tcPr marL="91450" marR="91450" marT="45725" marB="45725">
                    <a:solidFill>
                      <a:schemeClr val="lt1"/>
                    </a:solidFill>
                  </a:tcPr>
                </a:tc>
                <a:tc>
                  <a:txBody>
                    <a:bodyPr/>
                    <a:lstStyle/>
                    <a:p>
                      <a:pPr marL="0" marR="0" lvl="0" indent="0" algn="ctr" rtl="0">
                        <a:spcBef>
                          <a:spcPts val="0"/>
                        </a:spcBef>
                        <a:spcAft>
                          <a:spcPts val="0"/>
                        </a:spcAft>
                        <a:buNone/>
                      </a:pPr>
                      <a:r>
                        <a:rPr lang="nl-NL" sz="2000"/>
                        <a:t>False</a:t>
                      </a:r>
                      <a:endParaRPr sz="2000"/>
                    </a:p>
                  </a:txBody>
                  <a:tcPr marL="91450" marR="91450" marT="45725" marB="45725">
                    <a:solidFill>
                      <a:schemeClr val="lt1"/>
                    </a:solidFill>
                  </a:tcPr>
                </a:tc>
                <a:tc>
                  <a:txBody>
                    <a:bodyPr/>
                    <a:lstStyle/>
                    <a:p>
                      <a:pPr marL="0" marR="0" lvl="0" indent="0" algn="ctr" rtl="0">
                        <a:spcBef>
                          <a:spcPts val="0"/>
                        </a:spcBef>
                        <a:spcAft>
                          <a:spcPts val="0"/>
                        </a:spcAft>
                        <a:buNone/>
                      </a:pPr>
                      <a:r>
                        <a:rPr lang="nl-NL" sz="2000"/>
                        <a:t>True</a:t>
                      </a:r>
                      <a:endParaRPr/>
                    </a:p>
                  </a:txBody>
                  <a:tcPr marL="91450" marR="91450" marT="45725" marB="45725">
                    <a:solidFill>
                      <a:schemeClr val="lt1"/>
                    </a:solidFill>
                  </a:tcPr>
                </a:tc>
                <a:extLst>
                  <a:ext uri="{0D108BD9-81ED-4DB2-BD59-A6C34878D82A}">
                    <a16:rowId xmlns:a16="http://schemas.microsoft.com/office/drawing/2014/main" val="10002"/>
                  </a:ext>
                </a:extLst>
              </a:tr>
              <a:tr h="370850">
                <a:tc>
                  <a:txBody>
                    <a:bodyPr/>
                    <a:lstStyle/>
                    <a:p>
                      <a:pPr marL="0" marR="0" lvl="0" indent="0" algn="ctr" rtl="0">
                        <a:spcBef>
                          <a:spcPts val="0"/>
                        </a:spcBef>
                        <a:spcAft>
                          <a:spcPts val="0"/>
                        </a:spcAft>
                        <a:buNone/>
                      </a:pPr>
                      <a:r>
                        <a:rPr lang="nl-NL" sz="2000"/>
                        <a:t>False</a:t>
                      </a:r>
                      <a:endParaRPr sz="2000"/>
                    </a:p>
                  </a:txBody>
                  <a:tcPr marL="91450" marR="91450" marT="45725" marB="45725">
                    <a:solidFill>
                      <a:schemeClr val="lt1"/>
                    </a:solidFill>
                  </a:tcPr>
                </a:tc>
                <a:tc>
                  <a:txBody>
                    <a:bodyPr/>
                    <a:lstStyle/>
                    <a:p>
                      <a:pPr marL="0" marR="0" lvl="0" indent="0" algn="ctr" rtl="0">
                        <a:spcBef>
                          <a:spcPts val="0"/>
                        </a:spcBef>
                        <a:spcAft>
                          <a:spcPts val="0"/>
                        </a:spcAft>
                        <a:buNone/>
                      </a:pPr>
                      <a:r>
                        <a:rPr lang="nl-NL" sz="2000"/>
                        <a:t>True</a:t>
                      </a:r>
                      <a:endParaRPr/>
                    </a:p>
                  </a:txBody>
                  <a:tcPr marL="91450" marR="91450" marT="45725" marB="45725">
                    <a:solidFill>
                      <a:schemeClr val="lt1"/>
                    </a:solidFill>
                  </a:tcPr>
                </a:tc>
                <a:tc>
                  <a:txBody>
                    <a:bodyPr/>
                    <a:lstStyle/>
                    <a:p>
                      <a:pPr marL="0" marR="0" lvl="0" indent="0" algn="ctr" rtl="0">
                        <a:spcBef>
                          <a:spcPts val="0"/>
                        </a:spcBef>
                        <a:spcAft>
                          <a:spcPts val="0"/>
                        </a:spcAft>
                        <a:buNone/>
                      </a:pPr>
                      <a:r>
                        <a:rPr lang="nl-NL" sz="2000"/>
                        <a:t>False</a:t>
                      </a:r>
                      <a:endParaRPr sz="2000"/>
                    </a:p>
                  </a:txBody>
                  <a:tcPr marL="91450" marR="91450" marT="45725" marB="45725">
                    <a:solidFill>
                      <a:schemeClr val="lt1"/>
                    </a:solidFill>
                  </a:tcPr>
                </a:tc>
                <a:tc>
                  <a:txBody>
                    <a:bodyPr/>
                    <a:lstStyle/>
                    <a:p>
                      <a:pPr marL="0" marR="0" lvl="0" indent="0" algn="ctr" rtl="0">
                        <a:spcBef>
                          <a:spcPts val="0"/>
                        </a:spcBef>
                        <a:spcAft>
                          <a:spcPts val="0"/>
                        </a:spcAft>
                        <a:buNone/>
                      </a:pPr>
                      <a:r>
                        <a:rPr lang="nl-NL" sz="2000"/>
                        <a:t>True</a:t>
                      </a:r>
                      <a:endParaRPr/>
                    </a:p>
                  </a:txBody>
                  <a:tcPr marL="91450" marR="91450" marT="45725" marB="45725">
                    <a:solidFill>
                      <a:schemeClr val="lt1"/>
                    </a:solidFill>
                  </a:tcPr>
                </a:tc>
                <a:extLst>
                  <a:ext uri="{0D108BD9-81ED-4DB2-BD59-A6C34878D82A}">
                    <a16:rowId xmlns:a16="http://schemas.microsoft.com/office/drawing/2014/main" val="10003"/>
                  </a:ext>
                </a:extLst>
              </a:tr>
              <a:tr h="370850">
                <a:tc>
                  <a:txBody>
                    <a:bodyPr/>
                    <a:lstStyle/>
                    <a:p>
                      <a:pPr marL="0" marR="0" lvl="0" indent="0" algn="ctr" rtl="0">
                        <a:spcBef>
                          <a:spcPts val="0"/>
                        </a:spcBef>
                        <a:spcAft>
                          <a:spcPts val="0"/>
                        </a:spcAft>
                        <a:buNone/>
                      </a:pPr>
                      <a:r>
                        <a:rPr lang="nl-NL" sz="2000"/>
                        <a:t>False</a:t>
                      </a:r>
                      <a:endParaRPr sz="2000"/>
                    </a:p>
                  </a:txBody>
                  <a:tcPr marL="91450" marR="91450" marT="45725" marB="45725">
                    <a:solidFill>
                      <a:schemeClr val="lt1"/>
                    </a:solidFill>
                  </a:tcPr>
                </a:tc>
                <a:tc>
                  <a:txBody>
                    <a:bodyPr/>
                    <a:lstStyle/>
                    <a:p>
                      <a:pPr marL="0" marR="0" lvl="0" indent="0" algn="ctr" rtl="0">
                        <a:spcBef>
                          <a:spcPts val="0"/>
                        </a:spcBef>
                        <a:spcAft>
                          <a:spcPts val="0"/>
                        </a:spcAft>
                        <a:buNone/>
                      </a:pPr>
                      <a:r>
                        <a:rPr lang="nl-NL" sz="2000"/>
                        <a:t>False</a:t>
                      </a:r>
                      <a:endParaRPr sz="2000"/>
                    </a:p>
                  </a:txBody>
                  <a:tcPr marL="91450" marR="91450" marT="45725" marB="45725">
                    <a:solidFill>
                      <a:schemeClr val="lt1"/>
                    </a:solidFill>
                  </a:tcPr>
                </a:tc>
                <a:tc>
                  <a:txBody>
                    <a:bodyPr/>
                    <a:lstStyle/>
                    <a:p>
                      <a:pPr marL="0" marR="0" lvl="0" indent="0" algn="ctr" rtl="0">
                        <a:spcBef>
                          <a:spcPts val="0"/>
                        </a:spcBef>
                        <a:spcAft>
                          <a:spcPts val="0"/>
                        </a:spcAft>
                        <a:buNone/>
                      </a:pPr>
                      <a:r>
                        <a:rPr lang="nl-NL" sz="2000"/>
                        <a:t>False</a:t>
                      </a:r>
                      <a:endParaRPr sz="2000"/>
                    </a:p>
                  </a:txBody>
                  <a:tcPr marL="91450" marR="91450" marT="45725" marB="45725">
                    <a:solidFill>
                      <a:schemeClr val="lt1"/>
                    </a:solidFill>
                  </a:tcPr>
                </a:tc>
                <a:tc>
                  <a:txBody>
                    <a:bodyPr/>
                    <a:lstStyle/>
                    <a:p>
                      <a:pPr marL="0" marR="0" lvl="0" indent="0" algn="ctr" rtl="0">
                        <a:spcBef>
                          <a:spcPts val="0"/>
                        </a:spcBef>
                        <a:spcAft>
                          <a:spcPts val="0"/>
                        </a:spcAft>
                        <a:buNone/>
                      </a:pPr>
                      <a:r>
                        <a:rPr lang="nl-NL" sz="2000"/>
                        <a:t>False</a:t>
                      </a:r>
                      <a:endParaRPr sz="2000"/>
                    </a:p>
                  </a:txBody>
                  <a:tcPr marL="91450" marR="91450" marT="45725" marB="45725">
                    <a:solidFill>
                      <a:schemeClr val="lt1"/>
                    </a:solidFill>
                  </a:tcPr>
                </a:tc>
                <a:extLst>
                  <a:ext uri="{0D108BD9-81ED-4DB2-BD59-A6C34878D82A}">
                    <a16:rowId xmlns:a16="http://schemas.microsoft.com/office/drawing/2014/main" val="10004"/>
                  </a:ext>
                </a:extLst>
              </a:tr>
            </a:tbl>
          </a:graphicData>
        </a:graphic>
      </p:graphicFrame>
      <p:sp>
        <p:nvSpPr>
          <p:cNvPr id="302" name="Google Shape;302;p35"/>
          <p:cNvSpPr/>
          <p:nvPr/>
        </p:nvSpPr>
        <p:spPr>
          <a:xfrm>
            <a:off x="586645" y="6516141"/>
            <a:ext cx="8907233" cy="646331"/>
          </a:xfrm>
          <a:prstGeom prst="rect">
            <a:avLst/>
          </a:prstGeom>
          <a:solidFill>
            <a:schemeClr val="lt2"/>
          </a:solidFill>
          <a:ln w="9525" cap="flat" cmpd="sng">
            <a:solidFill>
              <a:srgbClr val="757070"/>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t" anchorCtr="0">
            <a:spAutoFit/>
          </a:bodyPr>
          <a:lstStyle/>
          <a:p>
            <a:pPr marL="0" marR="0" lvl="0" indent="0" algn="l" rtl="0">
              <a:spcBef>
                <a:spcPts val="0"/>
              </a:spcBef>
              <a:spcAft>
                <a:spcPts val="0"/>
              </a:spcAft>
              <a:buNone/>
            </a:pPr>
            <a:r>
              <a:rPr lang="nl-NL" sz="1800" b="1">
                <a:solidFill>
                  <a:srgbClr val="000000"/>
                </a:solidFill>
                <a:latin typeface="Arial"/>
                <a:ea typeface="Arial"/>
                <a:cs typeface="Arial"/>
                <a:sym typeface="Arial"/>
              </a:rPr>
              <a:t>number = </a:t>
            </a:r>
            <a:r>
              <a:rPr lang="nl-NL" sz="1800" b="1">
                <a:solidFill>
                  <a:srgbClr val="09885A"/>
                </a:solidFill>
                <a:latin typeface="Arial"/>
                <a:ea typeface="Arial"/>
                <a:cs typeface="Arial"/>
                <a:sym typeface="Arial"/>
              </a:rPr>
              <a:t>7</a:t>
            </a:r>
            <a:endParaRPr sz="1800" b="1">
              <a:solidFill>
                <a:srgbClr val="000000"/>
              </a:solidFill>
              <a:latin typeface="Arial"/>
              <a:ea typeface="Arial"/>
              <a:cs typeface="Arial"/>
              <a:sym typeface="Arial"/>
            </a:endParaRPr>
          </a:p>
          <a:p>
            <a:pPr marL="0" marR="0" lvl="0" indent="0" algn="l" rtl="0">
              <a:spcBef>
                <a:spcPts val="0"/>
              </a:spcBef>
              <a:spcAft>
                <a:spcPts val="0"/>
              </a:spcAft>
              <a:buNone/>
            </a:pPr>
            <a:r>
              <a:rPr lang="nl-NL" sz="1800" b="1">
                <a:solidFill>
                  <a:srgbClr val="000000"/>
                </a:solidFill>
                <a:latin typeface="Arial"/>
                <a:ea typeface="Arial"/>
                <a:cs typeface="Arial"/>
                <a:sym typeface="Arial"/>
              </a:rPr>
              <a:t>is_valid_number = number &gt;= </a:t>
            </a:r>
            <a:r>
              <a:rPr lang="nl-NL" sz="1800" b="1">
                <a:solidFill>
                  <a:srgbClr val="09885A"/>
                </a:solidFill>
                <a:latin typeface="Arial"/>
                <a:ea typeface="Arial"/>
                <a:cs typeface="Arial"/>
                <a:sym typeface="Arial"/>
              </a:rPr>
              <a:t>1</a:t>
            </a:r>
            <a:r>
              <a:rPr lang="nl-NL" sz="1800" b="1">
                <a:solidFill>
                  <a:srgbClr val="000000"/>
                </a:solidFill>
                <a:latin typeface="Arial"/>
                <a:ea typeface="Arial"/>
                <a:cs typeface="Arial"/>
                <a:sym typeface="Arial"/>
              </a:rPr>
              <a:t> </a:t>
            </a:r>
            <a:r>
              <a:rPr lang="nl-NL" sz="1800" b="1">
                <a:solidFill>
                  <a:srgbClr val="0000FF"/>
                </a:solidFill>
                <a:latin typeface="Arial"/>
                <a:ea typeface="Arial"/>
                <a:cs typeface="Arial"/>
                <a:sym typeface="Arial"/>
              </a:rPr>
              <a:t>and</a:t>
            </a:r>
            <a:r>
              <a:rPr lang="nl-NL" sz="1800" b="1">
                <a:solidFill>
                  <a:srgbClr val="000000"/>
                </a:solidFill>
                <a:latin typeface="Arial"/>
                <a:ea typeface="Arial"/>
                <a:cs typeface="Arial"/>
                <a:sym typeface="Arial"/>
              </a:rPr>
              <a:t> number &lt;= </a:t>
            </a:r>
            <a:r>
              <a:rPr lang="nl-NL" sz="1800" b="1">
                <a:solidFill>
                  <a:srgbClr val="09885A"/>
                </a:solidFill>
                <a:latin typeface="Arial"/>
                <a:ea typeface="Arial"/>
                <a:cs typeface="Arial"/>
                <a:sym typeface="Arial"/>
              </a:rPr>
              <a:t>10</a:t>
            </a:r>
            <a:endParaRPr sz="1800" b="1">
              <a:solidFill>
                <a:srgbClr val="000000"/>
              </a:solidFill>
              <a:latin typeface="Arial"/>
              <a:ea typeface="Arial"/>
              <a:cs typeface="Arial"/>
              <a:sym typeface="Aria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p36"/>
          <p:cNvSpPr txBox="1">
            <a:spLocks noGrp="1"/>
          </p:cNvSpPr>
          <p:nvPr>
            <p:ph type="title"/>
          </p:nvPr>
        </p:nvSpPr>
        <p:spPr>
          <a:xfrm>
            <a:off x="575816" y="402483"/>
            <a:ext cx="8928991" cy="14611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595959"/>
              </a:buClr>
              <a:buSzPts val="4100"/>
              <a:buFont typeface="Arial"/>
              <a:buNone/>
            </a:pPr>
            <a:r>
              <a:rPr lang="nl-NL"/>
              <a:t>Bitwise operators</a:t>
            </a:r>
            <a:endParaRPr/>
          </a:p>
        </p:txBody>
      </p:sp>
      <p:sp>
        <p:nvSpPr>
          <p:cNvPr id="309" name="Google Shape;309;p36"/>
          <p:cNvSpPr txBox="1">
            <a:spLocks noGrp="1"/>
          </p:cNvSpPr>
          <p:nvPr>
            <p:ph type="body" idx="1"/>
          </p:nvPr>
        </p:nvSpPr>
        <p:spPr>
          <a:xfrm>
            <a:off x="575817" y="2012414"/>
            <a:ext cx="8928990" cy="5439831"/>
          </a:xfrm>
          <a:prstGeom prst="rect">
            <a:avLst/>
          </a:prstGeom>
          <a:noFill/>
          <a:ln>
            <a:noFill/>
          </a:ln>
        </p:spPr>
        <p:txBody>
          <a:bodyPr spcFirstLastPara="1" wrap="square" lIns="91425" tIns="45700" rIns="91425" bIns="45700" anchor="t" anchorCtr="0">
            <a:noAutofit/>
          </a:bodyPr>
          <a:lstStyle/>
          <a:p>
            <a:pPr marL="250825" lvl="0" indent="-250825" algn="l" rtl="0">
              <a:lnSpc>
                <a:spcPct val="90000"/>
              </a:lnSpc>
              <a:spcBef>
                <a:spcPts val="0"/>
              </a:spcBef>
              <a:spcAft>
                <a:spcPts val="0"/>
              </a:spcAft>
              <a:buClr>
                <a:srgbClr val="595959"/>
              </a:buClr>
              <a:buSzPts val="2000"/>
              <a:buChar char="•"/>
            </a:pPr>
            <a:r>
              <a:rPr lang="nl-NL"/>
              <a:t>and	&amp;</a:t>
            </a:r>
            <a:endParaRPr/>
          </a:p>
          <a:p>
            <a:pPr marL="250825" lvl="0" indent="-250825" algn="l" rtl="0">
              <a:lnSpc>
                <a:spcPct val="90000"/>
              </a:lnSpc>
              <a:spcBef>
                <a:spcPts val="1102"/>
              </a:spcBef>
              <a:spcAft>
                <a:spcPts val="0"/>
              </a:spcAft>
              <a:buClr>
                <a:srgbClr val="595959"/>
              </a:buClr>
              <a:buSzPts val="2000"/>
              <a:buChar char="•"/>
            </a:pPr>
            <a:r>
              <a:rPr lang="nl-NL"/>
              <a:t>or	|</a:t>
            </a:r>
            <a:endParaRPr/>
          </a:p>
          <a:p>
            <a:pPr marL="250825" lvl="0" indent="-250825" algn="l" rtl="0">
              <a:lnSpc>
                <a:spcPct val="90000"/>
              </a:lnSpc>
              <a:spcBef>
                <a:spcPts val="1102"/>
              </a:spcBef>
              <a:spcAft>
                <a:spcPts val="0"/>
              </a:spcAft>
              <a:buClr>
                <a:srgbClr val="595959"/>
              </a:buClr>
              <a:buSzPts val="2000"/>
              <a:buChar char="•"/>
            </a:pPr>
            <a:r>
              <a:rPr lang="nl-NL"/>
              <a:t>xor	^</a:t>
            </a:r>
            <a:endParaRPr/>
          </a:p>
          <a:p>
            <a:pPr marL="250825" lvl="0" indent="-250825" algn="l" rtl="0">
              <a:lnSpc>
                <a:spcPct val="90000"/>
              </a:lnSpc>
              <a:spcBef>
                <a:spcPts val="1102"/>
              </a:spcBef>
              <a:spcAft>
                <a:spcPts val="0"/>
              </a:spcAft>
              <a:buClr>
                <a:srgbClr val="595959"/>
              </a:buClr>
              <a:buSzPts val="2000"/>
              <a:buChar char="•"/>
            </a:pPr>
            <a:r>
              <a:rPr lang="nl-NL"/>
              <a:t>not	!</a:t>
            </a:r>
            <a:endParaRPr/>
          </a:p>
        </p:txBody>
      </p:sp>
      <p:graphicFrame>
        <p:nvGraphicFramePr>
          <p:cNvPr id="310" name="Google Shape;310;p36"/>
          <p:cNvGraphicFramePr/>
          <p:nvPr/>
        </p:nvGraphicFramePr>
        <p:xfrm>
          <a:off x="556634" y="4732329"/>
          <a:ext cx="8928500" cy="1585000"/>
        </p:xfrm>
        <a:graphic>
          <a:graphicData uri="http://schemas.openxmlformats.org/drawingml/2006/table">
            <a:tbl>
              <a:tblPr firstRow="1" bandRow="1">
                <a:noFill/>
                <a:tableStyleId>{2F8CF071-4C06-488F-9645-4F84C64EF3E1}</a:tableStyleId>
              </a:tblPr>
              <a:tblGrid>
                <a:gridCol w="1785700">
                  <a:extLst>
                    <a:ext uri="{9D8B030D-6E8A-4147-A177-3AD203B41FA5}">
                      <a16:colId xmlns:a16="http://schemas.microsoft.com/office/drawing/2014/main" val="20000"/>
                    </a:ext>
                  </a:extLst>
                </a:gridCol>
                <a:gridCol w="1785700">
                  <a:extLst>
                    <a:ext uri="{9D8B030D-6E8A-4147-A177-3AD203B41FA5}">
                      <a16:colId xmlns:a16="http://schemas.microsoft.com/office/drawing/2014/main" val="20001"/>
                    </a:ext>
                  </a:extLst>
                </a:gridCol>
                <a:gridCol w="1785700">
                  <a:extLst>
                    <a:ext uri="{9D8B030D-6E8A-4147-A177-3AD203B41FA5}">
                      <a16:colId xmlns:a16="http://schemas.microsoft.com/office/drawing/2014/main" val="20002"/>
                    </a:ext>
                  </a:extLst>
                </a:gridCol>
                <a:gridCol w="1785700">
                  <a:extLst>
                    <a:ext uri="{9D8B030D-6E8A-4147-A177-3AD203B41FA5}">
                      <a16:colId xmlns:a16="http://schemas.microsoft.com/office/drawing/2014/main" val="20003"/>
                    </a:ext>
                  </a:extLst>
                </a:gridCol>
                <a:gridCol w="1785700">
                  <a:extLst>
                    <a:ext uri="{9D8B030D-6E8A-4147-A177-3AD203B41FA5}">
                      <a16:colId xmlns:a16="http://schemas.microsoft.com/office/drawing/2014/main" val="20004"/>
                    </a:ext>
                  </a:extLst>
                </a:gridCol>
              </a:tblGrid>
              <a:tr h="254000">
                <a:tc>
                  <a:txBody>
                    <a:bodyPr/>
                    <a:lstStyle/>
                    <a:p>
                      <a:pPr marL="0" marR="0" lvl="0" indent="0" algn="ctr" rtl="0">
                        <a:spcBef>
                          <a:spcPts val="0"/>
                        </a:spcBef>
                        <a:spcAft>
                          <a:spcPts val="0"/>
                        </a:spcAft>
                        <a:buNone/>
                      </a:pPr>
                      <a:r>
                        <a:rPr lang="nl-NL" sz="2000"/>
                        <a:t>A</a:t>
                      </a:r>
                      <a:endParaRPr/>
                    </a:p>
                  </a:txBody>
                  <a:tcPr marL="91450" marR="91450" marT="45725" marB="45725"/>
                </a:tc>
                <a:tc>
                  <a:txBody>
                    <a:bodyPr/>
                    <a:lstStyle/>
                    <a:p>
                      <a:pPr marL="0" marR="0" lvl="0" indent="0" algn="ctr" rtl="0">
                        <a:spcBef>
                          <a:spcPts val="0"/>
                        </a:spcBef>
                        <a:spcAft>
                          <a:spcPts val="0"/>
                        </a:spcAft>
                        <a:buNone/>
                      </a:pPr>
                      <a:r>
                        <a:rPr lang="nl-NL" sz="2000"/>
                        <a:t>B</a:t>
                      </a:r>
                      <a:endParaRPr/>
                    </a:p>
                  </a:txBody>
                  <a:tcPr marL="91450" marR="91450" marT="45725" marB="45725"/>
                </a:tc>
                <a:tc>
                  <a:txBody>
                    <a:bodyPr/>
                    <a:lstStyle/>
                    <a:p>
                      <a:pPr marL="0" marR="0" lvl="0" indent="0" algn="ctr" rtl="0">
                        <a:spcBef>
                          <a:spcPts val="0"/>
                        </a:spcBef>
                        <a:spcAft>
                          <a:spcPts val="0"/>
                        </a:spcAft>
                        <a:buNone/>
                      </a:pPr>
                      <a:r>
                        <a:rPr lang="nl-NL" sz="2000"/>
                        <a:t>A &amp; B</a:t>
                      </a:r>
                      <a:endParaRPr/>
                    </a:p>
                  </a:txBody>
                  <a:tcPr marL="91450" marR="91450" marT="45725" marB="45725"/>
                </a:tc>
                <a:tc>
                  <a:txBody>
                    <a:bodyPr/>
                    <a:lstStyle/>
                    <a:p>
                      <a:pPr marL="0" marR="0" lvl="0" indent="0" algn="ctr" rtl="0">
                        <a:spcBef>
                          <a:spcPts val="0"/>
                        </a:spcBef>
                        <a:spcAft>
                          <a:spcPts val="0"/>
                        </a:spcAft>
                        <a:buNone/>
                      </a:pPr>
                      <a:r>
                        <a:rPr lang="nl-NL" sz="2000"/>
                        <a:t>A | B</a:t>
                      </a:r>
                      <a:endParaRPr/>
                    </a:p>
                  </a:txBody>
                  <a:tcPr marL="91450" marR="91450" marT="45725" marB="45725"/>
                </a:tc>
                <a:tc>
                  <a:txBody>
                    <a:bodyPr/>
                    <a:lstStyle/>
                    <a:p>
                      <a:pPr marL="0" marR="0" lvl="0" indent="0" algn="ctr" rtl="0">
                        <a:spcBef>
                          <a:spcPts val="0"/>
                        </a:spcBef>
                        <a:spcAft>
                          <a:spcPts val="0"/>
                        </a:spcAft>
                        <a:buNone/>
                      </a:pPr>
                      <a:r>
                        <a:rPr lang="nl-NL" sz="2000"/>
                        <a:t>A ^ B</a:t>
                      </a:r>
                      <a:endParaRPr/>
                    </a:p>
                  </a:txBody>
                  <a:tcPr marL="91450" marR="91450" marT="45725" marB="45725"/>
                </a:tc>
                <a:extLst>
                  <a:ext uri="{0D108BD9-81ED-4DB2-BD59-A6C34878D82A}">
                    <a16:rowId xmlns:a16="http://schemas.microsoft.com/office/drawing/2014/main" val="10000"/>
                  </a:ext>
                </a:extLst>
              </a:tr>
              <a:tr h="370850">
                <a:tc>
                  <a:txBody>
                    <a:bodyPr/>
                    <a:lstStyle/>
                    <a:p>
                      <a:pPr marL="0" marR="0" lvl="0" indent="0" algn="ctr" rtl="0">
                        <a:spcBef>
                          <a:spcPts val="0"/>
                        </a:spcBef>
                        <a:spcAft>
                          <a:spcPts val="0"/>
                        </a:spcAft>
                        <a:buNone/>
                      </a:pPr>
                      <a:r>
                        <a:rPr lang="nl-NL" sz="2000"/>
                        <a:t>0111</a:t>
                      </a:r>
                      <a:endParaRPr/>
                    </a:p>
                  </a:txBody>
                  <a:tcPr marL="91450" marR="91450" marT="45725" marB="45725">
                    <a:solidFill>
                      <a:schemeClr val="lt1"/>
                    </a:solidFill>
                  </a:tcPr>
                </a:tc>
                <a:tc>
                  <a:txBody>
                    <a:bodyPr/>
                    <a:lstStyle/>
                    <a:p>
                      <a:pPr marL="0" marR="0" lvl="0" indent="0" algn="ctr" rtl="0">
                        <a:spcBef>
                          <a:spcPts val="0"/>
                        </a:spcBef>
                        <a:spcAft>
                          <a:spcPts val="0"/>
                        </a:spcAft>
                        <a:buNone/>
                      </a:pPr>
                      <a:r>
                        <a:rPr lang="nl-NL" sz="2000"/>
                        <a:t>1111</a:t>
                      </a:r>
                      <a:endParaRPr/>
                    </a:p>
                  </a:txBody>
                  <a:tcPr marL="91450" marR="91450" marT="45725" marB="45725">
                    <a:lnR w="12700" cap="flat" cmpd="sng">
                      <a:solidFill>
                        <a:srgbClr val="7F7F7F"/>
                      </a:solidFill>
                      <a:prstDash val="solid"/>
                      <a:round/>
                      <a:headEnd type="none" w="sm" len="sm"/>
                      <a:tailEnd type="none" w="sm" len="sm"/>
                    </a:lnR>
                    <a:solidFill>
                      <a:schemeClr val="lt1"/>
                    </a:solidFill>
                  </a:tcPr>
                </a:tc>
                <a:tc>
                  <a:txBody>
                    <a:bodyPr/>
                    <a:lstStyle/>
                    <a:p>
                      <a:pPr marL="0" marR="0" lvl="0" indent="0" algn="ctr" rtl="0">
                        <a:spcBef>
                          <a:spcPts val="0"/>
                        </a:spcBef>
                        <a:spcAft>
                          <a:spcPts val="0"/>
                        </a:spcAft>
                        <a:buNone/>
                      </a:pPr>
                      <a:r>
                        <a:rPr lang="nl-NL" sz="2000"/>
                        <a:t>0111</a:t>
                      </a:r>
                      <a:endParaRPr/>
                    </a:p>
                  </a:txBody>
                  <a:tcPr marL="91450" marR="91450" marT="45725" marB="45725">
                    <a:lnL w="12700" cap="flat" cmpd="sng">
                      <a:solidFill>
                        <a:srgbClr val="7F7F7F"/>
                      </a:solidFill>
                      <a:prstDash val="solid"/>
                      <a:round/>
                      <a:headEnd type="none" w="sm" len="sm"/>
                      <a:tailEnd type="none" w="sm" len="sm"/>
                    </a:lnL>
                    <a:solidFill>
                      <a:schemeClr val="lt1"/>
                    </a:solidFill>
                  </a:tcPr>
                </a:tc>
                <a:tc>
                  <a:txBody>
                    <a:bodyPr/>
                    <a:lstStyle/>
                    <a:p>
                      <a:pPr marL="0" marR="0" lvl="0" indent="0" algn="ctr" rtl="0">
                        <a:spcBef>
                          <a:spcPts val="0"/>
                        </a:spcBef>
                        <a:spcAft>
                          <a:spcPts val="0"/>
                        </a:spcAft>
                        <a:buNone/>
                      </a:pPr>
                      <a:r>
                        <a:rPr lang="nl-NL" sz="2000"/>
                        <a:t>1111</a:t>
                      </a:r>
                      <a:endParaRPr/>
                    </a:p>
                  </a:txBody>
                  <a:tcPr marL="91450" marR="91450" marT="45725" marB="45725">
                    <a:solidFill>
                      <a:schemeClr val="lt1"/>
                    </a:solidFill>
                  </a:tcPr>
                </a:tc>
                <a:tc>
                  <a:txBody>
                    <a:bodyPr/>
                    <a:lstStyle/>
                    <a:p>
                      <a:pPr marL="0" marR="0" lvl="0" indent="0" algn="ctr" rtl="0">
                        <a:spcBef>
                          <a:spcPts val="0"/>
                        </a:spcBef>
                        <a:spcAft>
                          <a:spcPts val="0"/>
                        </a:spcAft>
                        <a:buNone/>
                      </a:pPr>
                      <a:r>
                        <a:rPr lang="nl-NL" sz="2000"/>
                        <a:t>1000</a:t>
                      </a:r>
                      <a:endParaRPr/>
                    </a:p>
                  </a:txBody>
                  <a:tcPr marL="91450" marR="91450" marT="45725" marB="45725">
                    <a:solidFill>
                      <a:schemeClr val="lt1"/>
                    </a:solidFill>
                  </a:tcPr>
                </a:tc>
                <a:extLst>
                  <a:ext uri="{0D108BD9-81ED-4DB2-BD59-A6C34878D82A}">
                    <a16:rowId xmlns:a16="http://schemas.microsoft.com/office/drawing/2014/main" val="10001"/>
                  </a:ext>
                </a:extLst>
              </a:tr>
              <a:tr h="370850">
                <a:tc>
                  <a:txBody>
                    <a:bodyPr/>
                    <a:lstStyle/>
                    <a:p>
                      <a:pPr marL="0" marR="0" lvl="0" indent="0" algn="ctr" rtl="0">
                        <a:lnSpc>
                          <a:spcPct val="100000"/>
                        </a:lnSpc>
                        <a:spcBef>
                          <a:spcPts val="0"/>
                        </a:spcBef>
                        <a:spcAft>
                          <a:spcPts val="0"/>
                        </a:spcAft>
                        <a:buClr>
                          <a:schemeClr val="dk1"/>
                        </a:buClr>
                        <a:buSzPts val="2000"/>
                        <a:buFont typeface="Calibri"/>
                        <a:buNone/>
                      </a:pPr>
                      <a:r>
                        <a:rPr lang="nl-NL" sz="2000"/>
                        <a:t>0111</a:t>
                      </a:r>
                      <a:endParaRPr/>
                    </a:p>
                  </a:txBody>
                  <a:tcPr marL="91450" marR="91450" marT="45725" marB="45725">
                    <a:solidFill>
                      <a:schemeClr val="lt1"/>
                    </a:solidFill>
                  </a:tcPr>
                </a:tc>
                <a:tc>
                  <a:txBody>
                    <a:bodyPr/>
                    <a:lstStyle/>
                    <a:p>
                      <a:pPr marL="0" marR="0" lvl="0" indent="0" algn="ctr" rtl="0">
                        <a:spcBef>
                          <a:spcPts val="0"/>
                        </a:spcBef>
                        <a:spcAft>
                          <a:spcPts val="0"/>
                        </a:spcAft>
                        <a:buNone/>
                      </a:pPr>
                      <a:r>
                        <a:rPr lang="nl-NL" sz="2000"/>
                        <a:t>0001</a:t>
                      </a:r>
                      <a:endParaRPr/>
                    </a:p>
                  </a:txBody>
                  <a:tcPr marL="91450" marR="91450" marT="45725" marB="45725">
                    <a:lnR w="12700" cap="flat" cmpd="sng">
                      <a:solidFill>
                        <a:srgbClr val="7F7F7F"/>
                      </a:solidFill>
                      <a:prstDash val="solid"/>
                      <a:round/>
                      <a:headEnd type="none" w="sm" len="sm"/>
                      <a:tailEnd type="none" w="sm" len="sm"/>
                    </a:lnR>
                    <a:solidFill>
                      <a:schemeClr val="lt1"/>
                    </a:solidFill>
                  </a:tcPr>
                </a:tc>
                <a:tc>
                  <a:txBody>
                    <a:bodyPr/>
                    <a:lstStyle/>
                    <a:p>
                      <a:pPr marL="0" marR="0" lvl="0" indent="0" algn="ctr" rtl="0">
                        <a:spcBef>
                          <a:spcPts val="0"/>
                        </a:spcBef>
                        <a:spcAft>
                          <a:spcPts val="0"/>
                        </a:spcAft>
                        <a:buNone/>
                      </a:pPr>
                      <a:r>
                        <a:rPr lang="nl-NL" sz="2000"/>
                        <a:t>0001</a:t>
                      </a:r>
                      <a:endParaRPr/>
                    </a:p>
                  </a:txBody>
                  <a:tcPr marL="91450" marR="91450" marT="45725" marB="45725">
                    <a:lnL w="12700" cap="flat" cmpd="sng">
                      <a:solidFill>
                        <a:srgbClr val="7F7F7F"/>
                      </a:solidFill>
                      <a:prstDash val="solid"/>
                      <a:round/>
                      <a:headEnd type="none" w="sm" len="sm"/>
                      <a:tailEnd type="none" w="sm" len="sm"/>
                    </a:lnL>
                    <a:solidFill>
                      <a:schemeClr val="lt1"/>
                    </a:solidFill>
                  </a:tcPr>
                </a:tc>
                <a:tc>
                  <a:txBody>
                    <a:bodyPr/>
                    <a:lstStyle/>
                    <a:p>
                      <a:pPr marL="0" marR="0" lvl="0" indent="0" algn="ctr" rtl="0">
                        <a:spcBef>
                          <a:spcPts val="0"/>
                        </a:spcBef>
                        <a:spcAft>
                          <a:spcPts val="0"/>
                        </a:spcAft>
                        <a:buNone/>
                      </a:pPr>
                      <a:r>
                        <a:rPr lang="nl-NL" sz="2000"/>
                        <a:t>0111</a:t>
                      </a:r>
                      <a:endParaRPr/>
                    </a:p>
                  </a:txBody>
                  <a:tcPr marL="91450" marR="91450" marT="45725" marB="45725">
                    <a:solidFill>
                      <a:schemeClr val="lt1"/>
                    </a:solidFill>
                  </a:tcPr>
                </a:tc>
                <a:tc>
                  <a:txBody>
                    <a:bodyPr/>
                    <a:lstStyle/>
                    <a:p>
                      <a:pPr marL="0" marR="0" lvl="0" indent="0" algn="ctr" rtl="0">
                        <a:spcBef>
                          <a:spcPts val="0"/>
                        </a:spcBef>
                        <a:spcAft>
                          <a:spcPts val="0"/>
                        </a:spcAft>
                        <a:buNone/>
                      </a:pPr>
                      <a:r>
                        <a:rPr lang="nl-NL" sz="2000"/>
                        <a:t>0110</a:t>
                      </a:r>
                      <a:endParaRPr/>
                    </a:p>
                  </a:txBody>
                  <a:tcPr marL="91450" marR="91450" marT="45725" marB="45725">
                    <a:solidFill>
                      <a:schemeClr val="lt1"/>
                    </a:solidFill>
                  </a:tcPr>
                </a:tc>
                <a:extLst>
                  <a:ext uri="{0D108BD9-81ED-4DB2-BD59-A6C34878D82A}">
                    <a16:rowId xmlns:a16="http://schemas.microsoft.com/office/drawing/2014/main" val="10002"/>
                  </a:ext>
                </a:extLst>
              </a:tr>
              <a:tr h="370850">
                <a:tc>
                  <a:txBody>
                    <a:bodyPr/>
                    <a:lstStyle/>
                    <a:p>
                      <a:pPr marL="0" marR="0" lvl="0" indent="0" algn="ctr" rtl="0">
                        <a:spcBef>
                          <a:spcPts val="0"/>
                        </a:spcBef>
                        <a:spcAft>
                          <a:spcPts val="0"/>
                        </a:spcAft>
                        <a:buNone/>
                      </a:pPr>
                      <a:r>
                        <a:rPr lang="nl-NL" sz="2000"/>
                        <a:t>0111</a:t>
                      </a:r>
                      <a:endParaRPr/>
                    </a:p>
                  </a:txBody>
                  <a:tcPr marL="91450" marR="91450" marT="45725" marB="45725">
                    <a:solidFill>
                      <a:schemeClr val="lt1"/>
                    </a:solidFill>
                  </a:tcPr>
                </a:tc>
                <a:tc>
                  <a:txBody>
                    <a:bodyPr/>
                    <a:lstStyle/>
                    <a:p>
                      <a:pPr marL="0" marR="0" lvl="0" indent="0" algn="ctr" rtl="0">
                        <a:spcBef>
                          <a:spcPts val="0"/>
                        </a:spcBef>
                        <a:spcAft>
                          <a:spcPts val="0"/>
                        </a:spcAft>
                        <a:buNone/>
                      </a:pPr>
                      <a:r>
                        <a:rPr lang="nl-NL" sz="2000"/>
                        <a:t>1010</a:t>
                      </a:r>
                      <a:endParaRPr/>
                    </a:p>
                  </a:txBody>
                  <a:tcPr marL="91450" marR="91450" marT="45725" marB="45725">
                    <a:lnR w="12700" cap="flat" cmpd="sng">
                      <a:solidFill>
                        <a:srgbClr val="7F7F7F"/>
                      </a:solidFill>
                      <a:prstDash val="solid"/>
                      <a:round/>
                      <a:headEnd type="none" w="sm" len="sm"/>
                      <a:tailEnd type="none" w="sm" len="sm"/>
                    </a:lnR>
                    <a:solidFill>
                      <a:schemeClr val="lt1"/>
                    </a:solidFill>
                  </a:tcPr>
                </a:tc>
                <a:tc>
                  <a:txBody>
                    <a:bodyPr/>
                    <a:lstStyle/>
                    <a:p>
                      <a:pPr marL="0" marR="0" lvl="0" indent="0" algn="ctr" rtl="0">
                        <a:spcBef>
                          <a:spcPts val="0"/>
                        </a:spcBef>
                        <a:spcAft>
                          <a:spcPts val="0"/>
                        </a:spcAft>
                        <a:buNone/>
                      </a:pPr>
                      <a:r>
                        <a:rPr lang="nl-NL" sz="2000"/>
                        <a:t>0010</a:t>
                      </a:r>
                      <a:endParaRPr/>
                    </a:p>
                  </a:txBody>
                  <a:tcPr marL="91450" marR="91450" marT="45725" marB="45725">
                    <a:lnL w="12700" cap="flat" cmpd="sng">
                      <a:solidFill>
                        <a:srgbClr val="7F7F7F"/>
                      </a:solidFill>
                      <a:prstDash val="solid"/>
                      <a:round/>
                      <a:headEnd type="none" w="sm" len="sm"/>
                      <a:tailEnd type="none" w="sm" len="sm"/>
                    </a:lnL>
                    <a:solidFill>
                      <a:schemeClr val="lt1"/>
                    </a:solidFill>
                  </a:tcPr>
                </a:tc>
                <a:tc>
                  <a:txBody>
                    <a:bodyPr/>
                    <a:lstStyle/>
                    <a:p>
                      <a:pPr marL="0" marR="0" lvl="0" indent="0" algn="ctr" rtl="0">
                        <a:spcBef>
                          <a:spcPts val="0"/>
                        </a:spcBef>
                        <a:spcAft>
                          <a:spcPts val="0"/>
                        </a:spcAft>
                        <a:buNone/>
                      </a:pPr>
                      <a:r>
                        <a:rPr lang="nl-NL" sz="2000"/>
                        <a:t>1111</a:t>
                      </a:r>
                      <a:endParaRPr/>
                    </a:p>
                  </a:txBody>
                  <a:tcPr marL="91450" marR="91450" marT="45725" marB="45725">
                    <a:solidFill>
                      <a:schemeClr val="lt1"/>
                    </a:solidFill>
                  </a:tcPr>
                </a:tc>
                <a:tc>
                  <a:txBody>
                    <a:bodyPr/>
                    <a:lstStyle/>
                    <a:p>
                      <a:pPr marL="0" marR="0" lvl="0" indent="0" algn="ctr" rtl="0">
                        <a:spcBef>
                          <a:spcPts val="0"/>
                        </a:spcBef>
                        <a:spcAft>
                          <a:spcPts val="0"/>
                        </a:spcAft>
                        <a:buNone/>
                      </a:pPr>
                      <a:r>
                        <a:rPr lang="nl-NL" sz="2000"/>
                        <a:t>1101</a:t>
                      </a:r>
                      <a:endParaRPr/>
                    </a:p>
                  </a:txBody>
                  <a:tcPr marL="91450" marR="91450" marT="45725" marB="45725">
                    <a:solidFill>
                      <a:schemeClr val="lt1"/>
                    </a:solidFill>
                  </a:tcPr>
                </a:tc>
                <a:extLst>
                  <a:ext uri="{0D108BD9-81ED-4DB2-BD59-A6C34878D82A}">
                    <a16:rowId xmlns:a16="http://schemas.microsoft.com/office/drawing/2014/main" val="10003"/>
                  </a:ext>
                </a:extLst>
              </a:tr>
            </a:tbl>
          </a:graphicData>
        </a:graphic>
      </p:graphicFrame>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Google Shape;315;p37"/>
          <p:cNvSpPr txBox="1">
            <a:spLocks noGrp="1"/>
          </p:cNvSpPr>
          <p:nvPr>
            <p:ph type="title"/>
          </p:nvPr>
        </p:nvSpPr>
        <p:spPr>
          <a:xfrm>
            <a:off x="1943967" y="402483"/>
            <a:ext cx="7560839" cy="14611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595959"/>
              </a:buClr>
              <a:buSzPts val="4100"/>
              <a:buFont typeface="Arial"/>
              <a:buNone/>
            </a:pPr>
            <a:r>
              <a:rPr lang="nl-NL"/>
              <a:t>Leapyear</a:t>
            </a:r>
            <a:endParaRPr/>
          </a:p>
        </p:txBody>
      </p:sp>
      <p:sp>
        <p:nvSpPr>
          <p:cNvPr id="316" name="Google Shape;316;p37"/>
          <p:cNvSpPr txBox="1">
            <a:spLocks noGrp="1"/>
          </p:cNvSpPr>
          <p:nvPr>
            <p:ph type="body" idx="1"/>
          </p:nvPr>
        </p:nvSpPr>
        <p:spPr>
          <a:xfrm>
            <a:off x="575816" y="2012414"/>
            <a:ext cx="8928991" cy="5439831"/>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595959"/>
              </a:buClr>
              <a:buSzPts val="2000"/>
              <a:buNone/>
            </a:pPr>
            <a:r>
              <a:rPr lang="nl-NL"/>
              <a:t>Write a program that determines if a year is a leapyear.</a:t>
            </a:r>
            <a:endParaRPr/>
          </a:p>
          <a:p>
            <a:pPr marL="0" lvl="0" indent="0" algn="l" rtl="0">
              <a:lnSpc>
                <a:spcPct val="90000"/>
              </a:lnSpc>
              <a:spcBef>
                <a:spcPts val="1102"/>
              </a:spcBef>
              <a:spcAft>
                <a:spcPts val="0"/>
              </a:spcAft>
              <a:buClr>
                <a:srgbClr val="595959"/>
              </a:buClr>
              <a:buSzPts val="2000"/>
              <a:buNone/>
            </a:pPr>
            <a:endParaRPr/>
          </a:p>
          <a:p>
            <a:pPr marL="457200" lvl="0" indent="-457200" algn="l" rtl="0">
              <a:lnSpc>
                <a:spcPct val="90000"/>
              </a:lnSpc>
              <a:spcBef>
                <a:spcPts val="1102"/>
              </a:spcBef>
              <a:spcAft>
                <a:spcPts val="0"/>
              </a:spcAft>
              <a:buClr>
                <a:srgbClr val="595959"/>
              </a:buClr>
              <a:buSzPts val="2000"/>
              <a:buFont typeface="Calibri"/>
              <a:buAutoNum type="arabicPeriod"/>
            </a:pPr>
            <a:r>
              <a:rPr lang="nl-NL"/>
              <a:t>Create a new Python module with a name like leapyear.py</a:t>
            </a:r>
            <a:endParaRPr/>
          </a:p>
          <a:p>
            <a:pPr marL="457200" lvl="0" indent="-457200" algn="l" rtl="0">
              <a:lnSpc>
                <a:spcPct val="90000"/>
              </a:lnSpc>
              <a:spcBef>
                <a:spcPts val="1102"/>
              </a:spcBef>
              <a:spcAft>
                <a:spcPts val="0"/>
              </a:spcAft>
              <a:buClr>
                <a:srgbClr val="595959"/>
              </a:buClr>
              <a:buSzPts val="2000"/>
              <a:buFont typeface="Calibri"/>
              <a:buAutoNum type="arabicPeriod"/>
            </a:pPr>
            <a:r>
              <a:rPr lang="nl-NL"/>
              <a:t>Then ask the user to </a:t>
            </a:r>
            <a:r>
              <a:rPr lang="nl-NL" b="1"/>
              <a:t>input </a:t>
            </a:r>
            <a:r>
              <a:rPr lang="nl-NL"/>
              <a:t>a year.</a:t>
            </a:r>
            <a:endParaRPr/>
          </a:p>
          <a:p>
            <a:pPr marL="457200" lvl="0" indent="-457200" algn="l" rtl="0">
              <a:lnSpc>
                <a:spcPct val="90000"/>
              </a:lnSpc>
              <a:spcBef>
                <a:spcPts val="1102"/>
              </a:spcBef>
              <a:spcAft>
                <a:spcPts val="0"/>
              </a:spcAft>
              <a:buClr>
                <a:srgbClr val="595959"/>
              </a:buClr>
              <a:buSzPts val="2000"/>
              <a:buFont typeface="Calibri"/>
              <a:buAutoNum type="arabicPeriod"/>
            </a:pPr>
            <a:r>
              <a:rPr lang="nl-NL"/>
              <a:t>Change the input to a number using </a:t>
            </a:r>
            <a:r>
              <a:rPr lang="nl-NL" b="1"/>
              <a:t>int()</a:t>
            </a:r>
            <a:endParaRPr/>
          </a:p>
          <a:p>
            <a:pPr marL="457200" lvl="0" indent="-457200" algn="l" rtl="0">
              <a:lnSpc>
                <a:spcPct val="90000"/>
              </a:lnSpc>
              <a:spcBef>
                <a:spcPts val="1102"/>
              </a:spcBef>
              <a:spcAft>
                <a:spcPts val="0"/>
              </a:spcAft>
              <a:buClr>
                <a:srgbClr val="595959"/>
              </a:buClr>
              <a:buSzPts val="2000"/>
              <a:buFont typeface="Calibri"/>
              <a:buAutoNum type="arabicPeriod"/>
            </a:pPr>
            <a:r>
              <a:rPr lang="nl-NL"/>
              <a:t>Calculate if the year is a leapyear</a:t>
            </a:r>
            <a:endParaRPr/>
          </a:p>
          <a:p>
            <a:pPr marL="961171" lvl="1" indent="-457200" algn="l" rtl="0">
              <a:lnSpc>
                <a:spcPct val="90000"/>
              </a:lnSpc>
              <a:spcBef>
                <a:spcPts val="551"/>
              </a:spcBef>
              <a:spcAft>
                <a:spcPts val="0"/>
              </a:spcAft>
              <a:buClr>
                <a:srgbClr val="595959"/>
              </a:buClr>
              <a:buSzPts val="1800"/>
              <a:buFont typeface="Calibri"/>
              <a:buAutoNum type="arabicPeriod"/>
            </a:pPr>
            <a:r>
              <a:rPr lang="nl-NL"/>
              <a:t>a year is a leapyear if the </a:t>
            </a:r>
            <a:r>
              <a:rPr lang="nl-NL" b="1"/>
              <a:t>year can be divided by 4</a:t>
            </a:r>
            <a:endParaRPr/>
          </a:p>
          <a:p>
            <a:pPr marL="961171" lvl="1" indent="-457200" algn="l" rtl="0">
              <a:lnSpc>
                <a:spcPct val="90000"/>
              </a:lnSpc>
              <a:spcBef>
                <a:spcPts val="551"/>
              </a:spcBef>
              <a:spcAft>
                <a:spcPts val="0"/>
              </a:spcAft>
              <a:buClr>
                <a:srgbClr val="595959"/>
              </a:buClr>
              <a:buSzPts val="1800"/>
              <a:buFont typeface="Calibri"/>
              <a:buAutoNum type="arabicPeriod"/>
            </a:pPr>
            <a:r>
              <a:rPr lang="nl-NL"/>
              <a:t>but (and) the </a:t>
            </a:r>
            <a:r>
              <a:rPr lang="nl-NL" b="1"/>
              <a:t>year can not be divided by 100</a:t>
            </a:r>
            <a:endParaRPr/>
          </a:p>
          <a:p>
            <a:pPr marL="961171" lvl="1" indent="-457200" algn="l" rtl="0">
              <a:lnSpc>
                <a:spcPct val="90000"/>
              </a:lnSpc>
              <a:spcBef>
                <a:spcPts val="551"/>
              </a:spcBef>
              <a:spcAft>
                <a:spcPts val="0"/>
              </a:spcAft>
              <a:buClr>
                <a:srgbClr val="595959"/>
              </a:buClr>
              <a:buSzPts val="1800"/>
              <a:buFont typeface="Calibri"/>
              <a:buAutoNum type="arabicPeriod"/>
            </a:pPr>
            <a:r>
              <a:rPr lang="nl-NL"/>
              <a:t>except (or) if the </a:t>
            </a:r>
            <a:r>
              <a:rPr lang="nl-NL" b="1"/>
              <a:t>year can be divided by 400</a:t>
            </a:r>
            <a:endParaRPr/>
          </a:p>
          <a:p>
            <a:pPr marL="457200" lvl="0" indent="-457200" algn="l" rtl="0">
              <a:lnSpc>
                <a:spcPct val="90000"/>
              </a:lnSpc>
              <a:spcBef>
                <a:spcPts val="1102"/>
              </a:spcBef>
              <a:spcAft>
                <a:spcPts val="0"/>
              </a:spcAft>
              <a:buClr>
                <a:srgbClr val="595959"/>
              </a:buClr>
              <a:buSzPts val="2000"/>
              <a:buFont typeface="Calibri"/>
              <a:buAutoNum type="arabicPeriod"/>
            </a:pPr>
            <a:r>
              <a:rPr lang="nl-NL"/>
              <a:t>Print the result</a:t>
            </a:r>
            <a:endParaRPr/>
          </a:p>
          <a:p>
            <a:pPr marL="457200" lvl="0" indent="-457200" algn="l" rtl="0">
              <a:lnSpc>
                <a:spcPct val="90000"/>
              </a:lnSpc>
              <a:spcBef>
                <a:spcPts val="1102"/>
              </a:spcBef>
              <a:spcAft>
                <a:spcPts val="0"/>
              </a:spcAft>
              <a:buClr>
                <a:srgbClr val="595959"/>
              </a:buClr>
              <a:buSzPts val="2000"/>
              <a:buFont typeface="Calibri"/>
              <a:buAutoNum type="arabicPeriod"/>
            </a:pPr>
            <a:r>
              <a:rPr lang="nl-NL"/>
              <a:t>Test your program for different years</a:t>
            </a:r>
            <a:endParaRPr/>
          </a:p>
          <a:p>
            <a:pPr marL="457200" lvl="0" indent="-330200" algn="l" rtl="0">
              <a:lnSpc>
                <a:spcPct val="90000"/>
              </a:lnSpc>
              <a:spcBef>
                <a:spcPts val="1102"/>
              </a:spcBef>
              <a:spcAft>
                <a:spcPts val="0"/>
              </a:spcAft>
              <a:buClr>
                <a:srgbClr val="595959"/>
              </a:buClr>
              <a:buSzPts val="2000"/>
              <a:buFont typeface="Calibri"/>
              <a:buNone/>
            </a:pPr>
            <a:endParaRPr/>
          </a:p>
          <a:p>
            <a:pPr marL="0" lvl="0" indent="0" algn="l" rtl="0">
              <a:lnSpc>
                <a:spcPct val="90000"/>
              </a:lnSpc>
              <a:spcBef>
                <a:spcPts val="1102"/>
              </a:spcBef>
              <a:spcAft>
                <a:spcPts val="0"/>
              </a:spcAft>
              <a:buClr>
                <a:srgbClr val="595959"/>
              </a:buClr>
              <a:buSzPts val="2000"/>
              <a:buNone/>
            </a:pPr>
            <a:r>
              <a:rPr lang="nl-NL"/>
              <a:t>Tip: Use the module operator to compare the remainder of a division with 0 to determine if a number can be divided by another number. E.g.: 2021 % 4 == 0.</a:t>
            </a:r>
            <a:endParaRPr/>
          </a:p>
          <a:p>
            <a:pPr marL="251986" lvl="0" indent="-124986" algn="l" rtl="0">
              <a:lnSpc>
                <a:spcPct val="90000"/>
              </a:lnSpc>
              <a:spcBef>
                <a:spcPts val="1102"/>
              </a:spcBef>
              <a:spcAft>
                <a:spcPts val="0"/>
              </a:spcAft>
              <a:buClr>
                <a:srgbClr val="595959"/>
              </a:buClr>
              <a:buSzPts val="2000"/>
              <a:buNone/>
            </a:pPr>
            <a:endParaRPr/>
          </a:p>
          <a:p>
            <a:pPr marL="251986" lvl="0" indent="-124986" algn="l" rtl="0">
              <a:lnSpc>
                <a:spcPct val="90000"/>
              </a:lnSpc>
              <a:spcBef>
                <a:spcPts val="1102"/>
              </a:spcBef>
              <a:spcAft>
                <a:spcPts val="0"/>
              </a:spcAft>
              <a:buClr>
                <a:srgbClr val="595959"/>
              </a:buClr>
              <a:buSzPts val="2000"/>
              <a:buNone/>
            </a:pPr>
            <a:endParaRPr/>
          </a:p>
        </p:txBody>
      </p:sp>
      <p:sp>
        <p:nvSpPr>
          <p:cNvPr id="317" name="Google Shape;317;p37"/>
          <p:cNvSpPr txBox="1"/>
          <p:nvPr/>
        </p:nvSpPr>
        <p:spPr>
          <a:xfrm>
            <a:off x="1944688" y="386318"/>
            <a:ext cx="244827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nl-NL" sz="1800">
                <a:solidFill>
                  <a:srgbClr val="757070"/>
                </a:solidFill>
                <a:latin typeface="Arial"/>
                <a:ea typeface="Arial"/>
                <a:cs typeface="Arial"/>
                <a:sym typeface="Arial"/>
              </a:rPr>
              <a:t>Exercise </a:t>
            </a:r>
            <a:r>
              <a:rPr lang="nl-NL" sz="1800">
                <a:solidFill>
                  <a:srgbClr val="757070"/>
                </a:solidFill>
                <a:latin typeface="Calibri"/>
                <a:ea typeface="Calibri"/>
                <a:cs typeface="Calibri"/>
                <a:sym typeface="Calibri"/>
              </a:rPr>
              <a:t>1.3</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Google Shape;322;p38"/>
          <p:cNvSpPr txBox="1">
            <a:spLocks noGrp="1"/>
          </p:cNvSpPr>
          <p:nvPr>
            <p:ph type="title"/>
          </p:nvPr>
        </p:nvSpPr>
        <p:spPr>
          <a:xfrm>
            <a:off x="1943967" y="402483"/>
            <a:ext cx="7560839" cy="14611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595959"/>
              </a:buClr>
              <a:buSzPts val="4100"/>
              <a:buFont typeface="Arial"/>
              <a:buNone/>
            </a:pPr>
            <a:r>
              <a:rPr lang="nl-NL"/>
              <a:t>Dimensions of a circle</a:t>
            </a:r>
            <a:endParaRPr/>
          </a:p>
        </p:txBody>
      </p:sp>
      <p:sp>
        <p:nvSpPr>
          <p:cNvPr id="323" name="Google Shape;323;p38"/>
          <p:cNvSpPr txBox="1">
            <a:spLocks noGrp="1"/>
          </p:cNvSpPr>
          <p:nvPr>
            <p:ph type="body" idx="1"/>
          </p:nvPr>
        </p:nvSpPr>
        <p:spPr>
          <a:xfrm>
            <a:off x="575816" y="2012414"/>
            <a:ext cx="8928991" cy="5439831"/>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595959"/>
              </a:buClr>
              <a:buSzPts val="2000"/>
              <a:buNone/>
            </a:pPr>
            <a:r>
              <a:rPr lang="nl-NL"/>
              <a:t>Write a program that calculates the area and circumference of a circle.</a:t>
            </a:r>
            <a:endParaRPr/>
          </a:p>
          <a:p>
            <a:pPr marL="0" lvl="0" indent="0" algn="l" rtl="0">
              <a:lnSpc>
                <a:spcPct val="90000"/>
              </a:lnSpc>
              <a:spcBef>
                <a:spcPts val="1102"/>
              </a:spcBef>
              <a:spcAft>
                <a:spcPts val="0"/>
              </a:spcAft>
              <a:buClr>
                <a:srgbClr val="595959"/>
              </a:buClr>
              <a:buSzPts val="2000"/>
              <a:buNone/>
            </a:pPr>
            <a:endParaRPr/>
          </a:p>
          <a:p>
            <a:pPr marL="457200" lvl="0" indent="-457200" algn="l" rtl="0">
              <a:lnSpc>
                <a:spcPct val="90000"/>
              </a:lnSpc>
              <a:spcBef>
                <a:spcPts val="1102"/>
              </a:spcBef>
              <a:spcAft>
                <a:spcPts val="0"/>
              </a:spcAft>
              <a:buClr>
                <a:srgbClr val="595959"/>
              </a:buClr>
              <a:buSzPts val="2000"/>
              <a:buFont typeface="Calibri"/>
              <a:buAutoNum type="arabicPeriod"/>
            </a:pPr>
            <a:r>
              <a:rPr lang="nl-NL"/>
              <a:t>Create a new Python module with a name like circle.py</a:t>
            </a:r>
            <a:endParaRPr/>
          </a:p>
          <a:p>
            <a:pPr marL="457200" lvl="0" indent="-457200" algn="l" rtl="0">
              <a:lnSpc>
                <a:spcPct val="90000"/>
              </a:lnSpc>
              <a:spcBef>
                <a:spcPts val="1102"/>
              </a:spcBef>
              <a:spcAft>
                <a:spcPts val="0"/>
              </a:spcAft>
              <a:buClr>
                <a:srgbClr val="595959"/>
              </a:buClr>
              <a:buSzPts val="2000"/>
              <a:buFont typeface="Calibri"/>
              <a:buAutoNum type="arabicPeriod"/>
            </a:pPr>
            <a:r>
              <a:rPr lang="nl-NL"/>
              <a:t>First </a:t>
            </a:r>
            <a:r>
              <a:rPr lang="nl-NL" b="1"/>
              <a:t>import</a:t>
            </a:r>
            <a:r>
              <a:rPr lang="nl-NL"/>
              <a:t> the math library.</a:t>
            </a:r>
            <a:endParaRPr/>
          </a:p>
          <a:p>
            <a:pPr marL="457200" lvl="0" indent="-457200" algn="l" rtl="0">
              <a:lnSpc>
                <a:spcPct val="90000"/>
              </a:lnSpc>
              <a:spcBef>
                <a:spcPts val="1102"/>
              </a:spcBef>
              <a:spcAft>
                <a:spcPts val="0"/>
              </a:spcAft>
              <a:buClr>
                <a:srgbClr val="595959"/>
              </a:buClr>
              <a:buSzPts val="2000"/>
              <a:buFont typeface="Calibri"/>
              <a:buAutoNum type="arabicPeriod"/>
            </a:pPr>
            <a:r>
              <a:rPr lang="nl-NL"/>
              <a:t>Then ask the user to </a:t>
            </a:r>
            <a:r>
              <a:rPr lang="nl-NL" b="1"/>
              <a:t>input </a:t>
            </a:r>
            <a:r>
              <a:rPr lang="nl-NL"/>
              <a:t>the radius.</a:t>
            </a:r>
            <a:endParaRPr/>
          </a:p>
          <a:p>
            <a:pPr marL="457200" lvl="0" indent="-457200" algn="l" rtl="0">
              <a:lnSpc>
                <a:spcPct val="90000"/>
              </a:lnSpc>
              <a:spcBef>
                <a:spcPts val="1102"/>
              </a:spcBef>
              <a:spcAft>
                <a:spcPts val="0"/>
              </a:spcAft>
              <a:buClr>
                <a:srgbClr val="595959"/>
              </a:buClr>
              <a:buSzPts val="2000"/>
              <a:buFont typeface="Calibri"/>
              <a:buAutoNum type="arabicPeriod"/>
            </a:pPr>
            <a:r>
              <a:rPr lang="nl-NL"/>
              <a:t>Change the input to a number using </a:t>
            </a:r>
            <a:r>
              <a:rPr lang="nl-NL" b="1"/>
              <a:t>float</a:t>
            </a:r>
            <a:r>
              <a:rPr lang="nl-NL"/>
              <a:t>() and assign to a variable </a:t>
            </a:r>
            <a:r>
              <a:rPr lang="nl-NL" b="1"/>
              <a:t>r</a:t>
            </a:r>
            <a:r>
              <a:rPr lang="nl-NL"/>
              <a:t>.</a:t>
            </a:r>
            <a:endParaRPr/>
          </a:p>
          <a:p>
            <a:pPr marL="457200" lvl="0" indent="-457200" algn="l" rtl="0">
              <a:lnSpc>
                <a:spcPct val="90000"/>
              </a:lnSpc>
              <a:spcBef>
                <a:spcPts val="1102"/>
              </a:spcBef>
              <a:spcAft>
                <a:spcPts val="0"/>
              </a:spcAft>
              <a:buClr>
                <a:srgbClr val="595959"/>
              </a:buClr>
              <a:buSzPts val="2000"/>
              <a:buFont typeface="Calibri"/>
              <a:buAutoNum type="arabicPeriod"/>
            </a:pPr>
            <a:r>
              <a:rPr lang="nl-NL"/>
              <a:t>Calculate the area with </a:t>
            </a:r>
            <a:r>
              <a:rPr lang="nl-NL" b="1"/>
              <a:t>area = πr</a:t>
            </a:r>
            <a:r>
              <a:rPr lang="nl-NL" b="1" baseline="30000"/>
              <a:t>2</a:t>
            </a:r>
            <a:endParaRPr b="1"/>
          </a:p>
          <a:p>
            <a:pPr marL="457200" lvl="0" indent="-457200" algn="l" rtl="0">
              <a:lnSpc>
                <a:spcPct val="90000"/>
              </a:lnSpc>
              <a:spcBef>
                <a:spcPts val="1102"/>
              </a:spcBef>
              <a:spcAft>
                <a:spcPts val="0"/>
              </a:spcAft>
              <a:buClr>
                <a:srgbClr val="595959"/>
              </a:buClr>
              <a:buSzPts val="2000"/>
              <a:buFont typeface="Calibri"/>
              <a:buAutoNum type="arabicPeriod"/>
            </a:pPr>
            <a:r>
              <a:rPr lang="nl-NL"/>
              <a:t>Calculate the circumference with </a:t>
            </a:r>
            <a:r>
              <a:rPr lang="nl-NL" b="1"/>
              <a:t>circumference = 2πr</a:t>
            </a:r>
            <a:endParaRPr/>
          </a:p>
          <a:p>
            <a:pPr marL="457200" lvl="0" indent="-457200" algn="l" rtl="0">
              <a:lnSpc>
                <a:spcPct val="90000"/>
              </a:lnSpc>
              <a:spcBef>
                <a:spcPts val="1102"/>
              </a:spcBef>
              <a:spcAft>
                <a:spcPts val="0"/>
              </a:spcAft>
              <a:buClr>
                <a:srgbClr val="595959"/>
              </a:buClr>
              <a:buSzPts val="2000"/>
              <a:buFont typeface="Calibri"/>
              <a:buAutoNum type="arabicPeriod"/>
            </a:pPr>
            <a:r>
              <a:rPr lang="nl-NL"/>
              <a:t>Print the results</a:t>
            </a:r>
            <a:endParaRPr/>
          </a:p>
          <a:p>
            <a:pPr marL="251986" lvl="0" indent="-124986" algn="l" rtl="0">
              <a:lnSpc>
                <a:spcPct val="90000"/>
              </a:lnSpc>
              <a:spcBef>
                <a:spcPts val="1102"/>
              </a:spcBef>
              <a:spcAft>
                <a:spcPts val="0"/>
              </a:spcAft>
              <a:buClr>
                <a:srgbClr val="595959"/>
              </a:buClr>
              <a:buSzPts val="2000"/>
              <a:buNone/>
            </a:pPr>
            <a:endParaRPr/>
          </a:p>
          <a:p>
            <a:pPr marL="0" lvl="0" indent="0" algn="l" rtl="0">
              <a:lnSpc>
                <a:spcPct val="90000"/>
              </a:lnSpc>
              <a:spcBef>
                <a:spcPts val="1102"/>
              </a:spcBef>
              <a:spcAft>
                <a:spcPts val="0"/>
              </a:spcAft>
              <a:buClr>
                <a:srgbClr val="595959"/>
              </a:buClr>
              <a:buSzPts val="2000"/>
              <a:buNone/>
            </a:pPr>
            <a:r>
              <a:rPr lang="nl-NL"/>
              <a:t>Tip: The math library has a value for </a:t>
            </a:r>
            <a:r>
              <a:rPr lang="nl-NL" b="1"/>
              <a:t>π</a:t>
            </a:r>
            <a:r>
              <a:rPr lang="nl-NL"/>
              <a:t> in math.pi.</a:t>
            </a:r>
            <a:endParaRPr/>
          </a:p>
        </p:txBody>
      </p:sp>
      <p:sp>
        <p:nvSpPr>
          <p:cNvPr id="324" name="Google Shape;324;p38"/>
          <p:cNvSpPr txBox="1"/>
          <p:nvPr/>
        </p:nvSpPr>
        <p:spPr>
          <a:xfrm>
            <a:off x="1944688" y="386318"/>
            <a:ext cx="244827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nl-NL" sz="1800">
                <a:solidFill>
                  <a:srgbClr val="757070"/>
                </a:solidFill>
                <a:latin typeface="Arial"/>
                <a:ea typeface="Arial"/>
                <a:cs typeface="Arial"/>
                <a:sym typeface="Arial"/>
              </a:rPr>
              <a:t>Exercise </a:t>
            </a:r>
            <a:r>
              <a:rPr lang="nl-NL" sz="1800">
                <a:solidFill>
                  <a:srgbClr val="757070"/>
                </a:solidFill>
                <a:latin typeface="Calibri"/>
                <a:ea typeface="Calibri"/>
                <a:cs typeface="Calibri"/>
                <a:sym typeface="Calibri"/>
              </a:rPr>
              <a:t>1.4</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39"/>
          <p:cNvSpPr txBox="1">
            <a:spLocks noGrp="1"/>
          </p:cNvSpPr>
          <p:nvPr>
            <p:ph type="title"/>
          </p:nvPr>
        </p:nvSpPr>
        <p:spPr>
          <a:xfrm>
            <a:off x="1943967" y="402483"/>
            <a:ext cx="7560839" cy="14611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595959"/>
              </a:buClr>
              <a:buSzPts val="4100"/>
              <a:buFont typeface="Arial"/>
              <a:buNone/>
            </a:pPr>
            <a:r>
              <a:rPr lang="nl-NL"/>
              <a:t>Dice</a:t>
            </a:r>
            <a:endParaRPr/>
          </a:p>
        </p:txBody>
      </p:sp>
      <p:sp>
        <p:nvSpPr>
          <p:cNvPr id="330" name="Google Shape;330;p39"/>
          <p:cNvSpPr txBox="1">
            <a:spLocks noGrp="1"/>
          </p:cNvSpPr>
          <p:nvPr>
            <p:ph type="body" idx="1"/>
          </p:nvPr>
        </p:nvSpPr>
        <p:spPr>
          <a:xfrm>
            <a:off x="575816" y="2012414"/>
            <a:ext cx="8928991" cy="5439831"/>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595959"/>
              </a:buClr>
              <a:buSzPts val="2000"/>
              <a:buNone/>
            </a:pPr>
            <a:r>
              <a:rPr lang="nl-NL"/>
              <a:t>Write a program that simulates throwing 5 dice.</a:t>
            </a:r>
            <a:endParaRPr/>
          </a:p>
          <a:p>
            <a:pPr marL="0" lvl="0" indent="0" algn="l" rtl="0">
              <a:lnSpc>
                <a:spcPct val="90000"/>
              </a:lnSpc>
              <a:spcBef>
                <a:spcPts val="1102"/>
              </a:spcBef>
              <a:spcAft>
                <a:spcPts val="0"/>
              </a:spcAft>
              <a:buClr>
                <a:srgbClr val="595959"/>
              </a:buClr>
              <a:buSzPts val="2000"/>
              <a:buNone/>
            </a:pPr>
            <a:endParaRPr/>
          </a:p>
          <a:p>
            <a:pPr marL="457200" lvl="0" indent="-457200" algn="l" rtl="0">
              <a:lnSpc>
                <a:spcPct val="90000"/>
              </a:lnSpc>
              <a:spcBef>
                <a:spcPts val="1102"/>
              </a:spcBef>
              <a:spcAft>
                <a:spcPts val="0"/>
              </a:spcAft>
              <a:buClr>
                <a:srgbClr val="595959"/>
              </a:buClr>
              <a:buSzPts val="2000"/>
              <a:buFont typeface="Calibri"/>
              <a:buAutoNum type="arabicPeriod"/>
            </a:pPr>
            <a:r>
              <a:rPr lang="nl-NL"/>
              <a:t>Create a new Python module with a name like dice.py</a:t>
            </a:r>
            <a:endParaRPr/>
          </a:p>
          <a:p>
            <a:pPr marL="457200" lvl="0" indent="-457200" algn="l" rtl="0">
              <a:lnSpc>
                <a:spcPct val="90000"/>
              </a:lnSpc>
              <a:spcBef>
                <a:spcPts val="1102"/>
              </a:spcBef>
              <a:spcAft>
                <a:spcPts val="0"/>
              </a:spcAft>
              <a:buClr>
                <a:srgbClr val="595959"/>
              </a:buClr>
              <a:buSzPts val="2000"/>
              <a:buFont typeface="Calibri"/>
              <a:buAutoNum type="arabicPeriod"/>
            </a:pPr>
            <a:r>
              <a:rPr lang="nl-NL" b="1"/>
              <a:t>Import</a:t>
            </a:r>
            <a:r>
              <a:rPr lang="nl-NL"/>
              <a:t> the random library</a:t>
            </a:r>
            <a:endParaRPr/>
          </a:p>
          <a:p>
            <a:pPr marL="457200" lvl="0" indent="-457200" algn="l" rtl="0">
              <a:lnSpc>
                <a:spcPct val="90000"/>
              </a:lnSpc>
              <a:spcBef>
                <a:spcPts val="1102"/>
              </a:spcBef>
              <a:spcAft>
                <a:spcPts val="0"/>
              </a:spcAft>
              <a:buClr>
                <a:srgbClr val="595959"/>
              </a:buClr>
              <a:buSzPts val="2000"/>
              <a:buFont typeface="Calibri"/>
              <a:buAutoNum type="arabicPeriod"/>
            </a:pPr>
            <a:r>
              <a:rPr lang="nl-NL"/>
              <a:t>Generate a random number between 1 and 6 with </a:t>
            </a:r>
            <a:r>
              <a:rPr lang="nl-NL" b="1"/>
              <a:t>random.randint(1, 6) </a:t>
            </a:r>
            <a:r>
              <a:rPr lang="nl-NL"/>
              <a:t>and store the number in a variable </a:t>
            </a:r>
            <a:r>
              <a:rPr lang="nl-NL" b="1"/>
              <a:t>dice1</a:t>
            </a:r>
            <a:r>
              <a:rPr lang="nl-NL"/>
              <a:t>.</a:t>
            </a:r>
            <a:endParaRPr/>
          </a:p>
          <a:p>
            <a:pPr marL="457200" lvl="0" indent="-457200" algn="l" rtl="0">
              <a:lnSpc>
                <a:spcPct val="90000"/>
              </a:lnSpc>
              <a:spcBef>
                <a:spcPts val="1102"/>
              </a:spcBef>
              <a:spcAft>
                <a:spcPts val="0"/>
              </a:spcAft>
              <a:buClr>
                <a:srgbClr val="595959"/>
              </a:buClr>
              <a:buSzPts val="2000"/>
              <a:buFont typeface="Calibri"/>
              <a:buAutoNum type="arabicPeriod"/>
            </a:pPr>
            <a:r>
              <a:rPr lang="nl-NL"/>
              <a:t>Repeat this 4 more times creating variables dice2 up to dice5.</a:t>
            </a:r>
            <a:endParaRPr/>
          </a:p>
          <a:p>
            <a:pPr marL="457200" lvl="0" indent="-457200" algn="l" rtl="0">
              <a:lnSpc>
                <a:spcPct val="90000"/>
              </a:lnSpc>
              <a:spcBef>
                <a:spcPts val="1102"/>
              </a:spcBef>
              <a:spcAft>
                <a:spcPts val="0"/>
              </a:spcAft>
              <a:buClr>
                <a:srgbClr val="595959"/>
              </a:buClr>
              <a:buSzPts val="2000"/>
              <a:buFont typeface="Calibri"/>
              <a:buAutoNum type="arabicPeriod"/>
            </a:pPr>
            <a:r>
              <a:rPr lang="nl-NL"/>
              <a:t>Print the values of the dice</a:t>
            </a:r>
            <a:endParaRPr/>
          </a:p>
          <a:p>
            <a:pPr marL="457200" lvl="0" indent="-457200" algn="l" rtl="0">
              <a:lnSpc>
                <a:spcPct val="90000"/>
              </a:lnSpc>
              <a:spcBef>
                <a:spcPts val="1102"/>
              </a:spcBef>
              <a:spcAft>
                <a:spcPts val="0"/>
              </a:spcAft>
              <a:buClr>
                <a:srgbClr val="595959"/>
              </a:buClr>
              <a:buSzPts val="2000"/>
              <a:buFont typeface="Calibri"/>
              <a:buAutoNum type="arabicPeriod"/>
            </a:pPr>
            <a:r>
              <a:rPr lang="nl-NL"/>
              <a:t>Also print the total </a:t>
            </a:r>
            <a:r>
              <a:rPr lang="nl-NL" b="1"/>
              <a:t>sum</a:t>
            </a:r>
            <a:r>
              <a:rPr lang="nl-NL"/>
              <a:t> of the values</a:t>
            </a:r>
            <a:endParaRPr/>
          </a:p>
          <a:p>
            <a:pPr marL="0" lvl="0" indent="0" algn="l" rtl="0">
              <a:lnSpc>
                <a:spcPct val="90000"/>
              </a:lnSpc>
              <a:spcBef>
                <a:spcPts val="1102"/>
              </a:spcBef>
              <a:spcAft>
                <a:spcPts val="0"/>
              </a:spcAft>
              <a:buClr>
                <a:srgbClr val="595959"/>
              </a:buClr>
              <a:buSzPts val="2000"/>
              <a:buNone/>
            </a:pPr>
            <a:endParaRPr/>
          </a:p>
          <a:p>
            <a:pPr marL="0" lvl="0" indent="0" algn="l" rtl="0">
              <a:lnSpc>
                <a:spcPct val="90000"/>
              </a:lnSpc>
              <a:spcBef>
                <a:spcPts val="1102"/>
              </a:spcBef>
              <a:spcAft>
                <a:spcPts val="0"/>
              </a:spcAft>
              <a:buClr>
                <a:srgbClr val="595959"/>
              </a:buClr>
              <a:buSzPts val="2000"/>
              <a:buNone/>
            </a:pPr>
            <a:endParaRPr/>
          </a:p>
        </p:txBody>
      </p:sp>
      <p:sp>
        <p:nvSpPr>
          <p:cNvPr id="331" name="Google Shape;331;p39"/>
          <p:cNvSpPr txBox="1"/>
          <p:nvPr/>
        </p:nvSpPr>
        <p:spPr>
          <a:xfrm>
            <a:off x="1944688" y="386318"/>
            <a:ext cx="244827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nl-NL" sz="1800">
                <a:solidFill>
                  <a:srgbClr val="757070"/>
                </a:solidFill>
                <a:latin typeface="Arial"/>
                <a:ea typeface="Arial"/>
                <a:cs typeface="Arial"/>
                <a:sym typeface="Arial"/>
              </a:rPr>
              <a:t>Exercise </a:t>
            </a:r>
            <a:r>
              <a:rPr lang="nl-NL" sz="1800">
                <a:solidFill>
                  <a:srgbClr val="757070"/>
                </a:solidFill>
                <a:latin typeface="Calibri"/>
                <a:ea typeface="Calibri"/>
                <a:cs typeface="Calibri"/>
                <a:sym typeface="Calibri"/>
              </a:rPr>
              <a:t>1.5</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4"/>
          <p:cNvSpPr txBox="1">
            <a:spLocks noGrp="1"/>
          </p:cNvSpPr>
          <p:nvPr>
            <p:ph type="title"/>
          </p:nvPr>
        </p:nvSpPr>
        <p:spPr>
          <a:xfrm>
            <a:off x="575816" y="402483"/>
            <a:ext cx="8928991" cy="14611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595959"/>
              </a:buClr>
              <a:buSzPts val="4100"/>
              <a:buFont typeface="Arial"/>
              <a:buNone/>
            </a:pPr>
            <a:r>
              <a:rPr lang="nl-NL"/>
              <a:t>Book</a:t>
            </a:r>
            <a:endParaRPr/>
          </a:p>
        </p:txBody>
      </p:sp>
      <p:sp>
        <p:nvSpPr>
          <p:cNvPr id="61" name="Google Shape;61;p4"/>
          <p:cNvSpPr txBox="1">
            <a:spLocks noGrp="1"/>
          </p:cNvSpPr>
          <p:nvPr>
            <p:ph type="body" idx="1"/>
          </p:nvPr>
        </p:nvSpPr>
        <p:spPr>
          <a:xfrm>
            <a:off x="575817" y="2012414"/>
            <a:ext cx="8928990" cy="5439831"/>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595959"/>
              </a:buClr>
              <a:buSzPts val="1400"/>
              <a:buNone/>
            </a:pPr>
            <a:r>
              <a:rPr lang="nl-NL" sz="1400" b="1"/>
              <a:t>Part I: Basics</a:t>
            </a:r>
            <a:endParaRPr/>
          </a:p>
          <a:p>
            <a:pPr marL="342900" lvl="0" indent="-342900" algn="l" rtl="0">
              <a:lnSpc>
                <a:spcPct val="90000"/>
              </a:lnSpc>
              <a:spcBef>
                <a:spcPts val="1102"/>
              </a:spcBef>
              <a:spcAft>
                <a:spcPts val="0"/>
              </a:spcAft>
              <a:buClr>
                <a:srgbClr val="595959"/>
              </a:buClr>
              <a:buSzPts val="1400"/>
              <a:buFont typeface="Calibri"/>
              <a:buAutoNum type="arabicPeriod"/>
            </a:pPr>
            <a:r>
              <a:rPr lang="nl-NL" sz="1400"/>
              <a:t>Getting started</a:t>
            </a:r>
            <a:endParaRPr sz="1400"/>
          </a:p>
          <a:p>
            <a:pPr marL="342900" lvl="0" indent="-342900" algn="l" rtl="0">
              <a:lnSpc>
                <a:spcPct val="90000"/>
              </a:lnSpc>
              <a:spcBef>
                <a:spcPts val="1102"/>
              </a:spcBef>
              <a:spcAft>
                <a:spcPts val="0"/>
              </a:spcAft>
              <a:buClr>
                <a:srgbClr val="595959"/>
              </a:buClr>
              <a:buSzPts val="1400"/>
              <a:buFont typeface="Calibri"/>
              <a:buAutoNum type="arabicPeriod"/>
            </a:pPr>
            <a:r>
              <a:rPr lang="nl-NL" sz="1400"/>
              <a:t>Variables and Simple Data Types</a:t>
            </a:r>
            <a:endParaRPr/>
          </a:p>
          <a:p>
            <a:pPr marL="342900" lvl="0" indent="-342900" algn="l" rtl="0">
              <a:lnSpc>
                <a:spcPct val="90000"/>
              </a:lnSpc>
              <a:spcBef>
                <a:spcPts val="1102"/>
              </a:spcBef>
              <a:spcAft>
                <a:spcPts val="0"/>
              </a:spcAft>
              <a:buClr>
                <a:srgbClr val="595959"/>
              </a:buClr>
              <a:buSzPts val="1400"/>
              <a:buFont typeface="Calibri"/>
              <a:buAutoNum type="arabicPeriod"/>
            </a:pPr>
            <a:r>
              <a:rPr lang="nl-NL" sz="1400"/>
              <a:t>Introducing Lists</a:t>
            </a:r>
            <a:endParaRPr sz="1400"/>
          </a:p>
          <a:p>
            <a:pPr marL="342900" lvl="0" indent="-342900" algn="l" rtl="0">
              <a:lnSpc>
                <a:spcPct val="90000"/>
              </a:lnSpc>
              <a:spcBef>
                <a:spcPts val="1102"/>
              </a:spcBef>
              <a:spcAft>
                <a:spcPts val="0"/>
              </a:spcAft>
              <a:buClr>
                <a:srgbClr val="595959"/>
              </a:buClr>
              <a:buSzPts val="1400"/>
              <a:buFont typeface="Calibri"/>
              <a:buAutoNum type="arabicPeriod"/>
            </a:pPr>
            <a:r>
              <a:rPr lang="nl-NL" sz="1400"/>
              <a:t>Working with Lists</a:t>
            </a:r>
            <a:endParaRPr sz="1400"/>
          </a:p>
          <a:p>
            <a:pPr marL="342900" lvl="0" indent="-342900" algn="l" rtl="0">
              <a:lnSpc>
                <a:spcPct val="90000"/>
              </a:lnSpc>
              <a:spcBef>
                <a:spcPts val="1102"/>
              </a:spcBef>
              <a:spcAft>
                <a:spcPts val="0"/>
              </a:spcAft>
              <a:buClr>
                <a:srgbClr val="595959"/>
              </a:buClr>
              <a:buSzPts val="1400"/>
              <a:buFont typeface="Calibri"/>
              <a:buAutoNum type="arabicPeriod"/>
            </a:pPr>
            <a:r>
              <a:rPr lang="nl-NL" sz="1400"/>
              <a:t>If Statements</a:t>
            </a:r>
            <a:endParaRPr/>
          </a:p>
          <a:p>
            <a:pPr marL="342900" lvl="0" indent="-342900" algn="l" rtl="0">
              <a:lnSpc>
                <a:spcPct val="90000"/>
              </a:lnSpc>
              <a:spcBef>
                <a:spcPts val="1102"/>
              </a:spcBef>
              <a:spcAft>
                <a:spcPts val="0"/>
              </a:spcAft>
              <a:buClr>
                <a:srgbClr val="595959"/>
              </a:buClr>
              <a:buSzPts val="1400"/>
              <a:buFont typeface="Calibri"/>
              <a:buAutoNum type="arabicPeriod"/>
            </a:pPr>
            <a:r>
              <a:rPr lang="nl-NL" sz="1400"/>
              <a:t>Dictionaries</a:t>
            </a:r>
            <a:endParaRPr sz="1400"/>
          </a:p>
          <a:p>
            <a:pPr marL="342900" lvl="0" indent="-342900" algn="l" rtl="0">
              <a:lnSpc>
                <a:spcPct val="90000"/>
              </a:lnSpc>
              <a:spcBef>
                <a:spcPts val="1102"/>
              </a:spcBef>
              <a:spcAft>
                <a:spcPts val="0"/>
              </a:spcAft>
              <a:buClr>
                <a:srgbClr val="595959"/>
              </a:buClr>
              <a:buSzPts val="1400"/>
              <a:buFont typeface="Calibri"/>
              <a:buAutoNum type="arabicPeriod"/>
            </a:pPr>
            <a:r>
              <a:rPr lang="nl-NL" sz="1400"/>
              <a:t>User input and While Loops</a:t>
            </a:r>
            <a:endParaRPr/>
          </a:p>
          <a:p>
            <a:pPr marL="342900" lvl="0" indent="-342900" algn="l" rtl="0">
              <a:lnSpc>
                <a:spcPct val="90000"/>
              </a:lnSpc>
              <a:spcBef>
                <a:spcPts val="1102"/>
              </a:spcBef>
              <a:spcAft>
                <a:spcPts val="0"/>
              </a:spcAft>
              <a:buClr>
                <a:srgbClr val="595959"/>
              </a:buClr>
              <a:buSzPts val="1400"/>
              <a:buFont typeface="Calibri"/>
              <a:buAutoNum type="arabicPeriod"/>
            </a:pPr>
            <a:r>
              <a:rPr lang="nl-NL" sz="1400"/>
              <a:t>Functions</a:t>
            </a:r>
            <a:endParaRPr sz="1400"/>
          </a:p>
          <a:p>
            <a:pPr marL="342900" lvl="0" indent="-342900" algn="l" rtl="0">
              <a:lnSpc>
                <a:spcPct val="90000"/>
              </a:lnSpc>
              <a:spcBef>
                <a:spcPts val="1102"/>
              </a:spcBef>
              <a:spcAft>
                <a:spcPts val="0"/>
              </a:spcAft>
              <a:buClr>
                <a:srgbClr val="595959"/>
              </a:buClr>
              <a:buSzPts val="1400"/>
              <a:buFont typeface="Calibri"/>
              <a:buAutoNum type="arabicPeriod"/>
            </a:pPr>
            <a:r>
              <a:rPr lang="nl-NL" sz="1400"/>
              <a:t>Classes</a:t>
            </a:r>
            <a:endParaRPr/>
          </a:p>
          <a:p>
            <a:pPr marL="342900" lvl="0" indent="-342900" algn="l" rtl="0">
              <a:lnSpc>
                <a:spcPct val="90000"/>
              </a:lnSpc>
              <a:spcBef>
                <a:spcPts val="1102"/>
              </a:spcBef>
              <a:spcAft>
                <a:spcPts val="0"/>
              </a:spcAft>
              <a:buClr>
                <a:srgbClr val="595959"/>
              </a:buClr>
              <a:buSzPts val="1400"/>
              <a:buFont typeface="Calibri"/>
              <a:buAutoNum type="arabicPeriod"/>
            </a:pPr>
            <a:r>
              <a:rPr lang="nl-NL" sz="1400"/>
              <a:t>Files and Exceptions</a:t>
            </a:r>
            <a:endParaRPr sz="1400"/>
          </a:p>
          <a:p>
            <a:pPr marL="342900" lvl="0" indent="-342900" algn="l" rtl="0">
              <a:lnSpc>
                <a:spcPct val="90000"/>
              </a:lnSpc>
              <a:spcBef>
                <a:spcPts val="1102"/>
              </a:spcBef>
              <a:spcAft>
                <a:spcPts val="0"/>
              </a:spcAft>
              <a:buClr>
                <a:srgbClr val="595959"/>
              </a:buClr>
              <a:buSzPts val="1400"/>
              <a:buFont typeface="Calibri"/>
              <a:buAutoNum type="arabicPeriod"/>
            </a:pPr>
            <a:r>
              <a:rPr lang="nl-NL" sz="1400"/>
              <a:t>Testing Your Code</a:t>
            </a:r>
            <a:endParaRPr/>
          </a:p>
          <a:p>
            <a:pPr marL="0" lvl="0" indent="0" algn="l" rtl="0">
              <a:lnSpc>
                <a:spcPct val="90000"/>
              </a:lnSpc>
              <a:spcBef>
                <a:spcPts val="1102"/>
              </a:spcBef>
              <a:spcAft>
                <a:spcPts val="0"/>
              </a:spcAft>
              <a:buClr>
                <a:srgbClr val="595959"/>
              </a:buClr>
              <a:buSzPts val="1400"/>
              <a:buNone/>
            </a:pPr>
            <a:r>
              <a:rPr lang="nl-NL" sz="1400" b="1"/>
              <a:t>Part II: Projects</a:t>
            </a:r>
            <a:endParaRPr sz="1400" b="1"/>
          </a:p>
          <a:p>
            <a:pPr marL="342900" lvl="0" indent="-342900" algn="l" rtl="0">
              <a:lnSpc>
                <a:spcPct val="90000"/>
              </a:lnSpc>
              <a:spcBef>
                <a:spcPts val="1102"/>
              </a:spcBef>
              <a:spcAft>
                <a:spcPts val="0"/>
              </a:spcAft>
              <a:buClr>
                <a:srgbClr val="595959"/>
              </a:buClr>
              <a:buSzPts val="1400"/>
              <a:buFont typeface="Calibri"/>
              <a:buAutoNum type="arabicPeriod" startAt="12"/>
            </a:pPr>
            <a:r>
              <a:rPr lang="nl-NL" sz="1400"/>
              <a:t>Project 1: Alien Invasion</a:t>
            </a:r>
            <a:endParaRPr sz="1400"/>
          </a:p>
          <a:p>
            <a:pPr marL="342900" lvl="0" indent="-342900" algn="l" rtl="0">
              <a:lnSpc>
                <a:spcPct val="90000"/>
              </a:lnSpc>
              <a:spcBef>
                <a:spcPts val="1102"/>
              </a:spcBef>
              <a:spcAft>
                <a:spcPts val="0"/>
              </a:spcAft>
              <a:buClr>
                <a:srgbClr val="595959"/>
              </a:buClr>
              <a:buSzPts val="1400"/>
              <a:buFont typeface="Calibri"/>
              <a:buAutoNum type="arabicPeriod" startAt="12"/>
            </a:pPr>
            <a:r>
              <a:rPr lang="nl-NL" sz="1400"/>
              <a:t>Project 2: Data Visualization</a:t>
            </a:r>
            <a:endParaRPr sz="1400"/>
          </a:p>
          <a:p>
            <a:pPr marL="342900" lvl="0" indent="-342900" algn="l" rtl="0">
              <a:lnSpc>
                <a:spcPct val="90000"/>
              </a:lnSpc>
              <a:spcBef>
                <a:spcPts val="1102"/>
              </a:spcBef>
              <a:spcAft>
                <a:spcPts val="0"/>
              </a:spcAft>
              <a:buClr>
                <a:srgbClr val="595959"/>
              </a:buClr>
              <a:buSzPts val="1400"/>
              <a:buFont typeface="Calibri"/>
              <a:buAutoNum type="arabicPeriod" startAt="12"/>
            </a:pPr>
            <a:r>
              <a:rPr lang="nl-NL" sz="1400"/>
              <a:t>Project 3: Web Applications</a:t>
            </a:r>
            <a:endParaRPr/>
          </a:p>
          <a:p>
            <a:pPr marL="342900" lvl="0" indent="-254000" algn="l" rtl="0">
              <a:lnSpc>
                <a:spcPct val="90000"/>
              </a:lnSpc>
              <a:spcBef>
                <a:spcPts val="1102"/>
              </a:spcBef>
              <a:spcAft>
                <a:spcPts val="0"/>
              </a:spcAft>
              <a:buClr>
                <a:srgbClr val="595959"/>
              </a:buClr>
              <a:buSzPts val="1400"/>
              <a:buFont typeface="Calibri"/>
              <a:buNone/>
            </a:pPr>
            <a:endParaRPr sz="1400"/>
          </a:p>
          <a:p>
            <a:pPr marL="0" lvl="0" indent="0" algn="l" rtl="0">
              <a:lnSpc>
                <a:spcPct val="90000"/>
              </a:lnSpc>
              <a:spcBef>
                <a:spcPts val="1102"/>
              </a:spcBef>
              <a:spcAft>
                <a:spcPts val="0"/>
              </a:spcAft>
              <a:buClr>
                <a:srgbClr val="595959"/>
              </a:buClr>
              <a:buSzPts val="1400"/>
              <a:buNone/>
            </a:pPr>
            <a:endParaRPr sz="1400"/>
          </a:p>
        </p:txBody>
      </p:sp>
      <p:pic>
        <p:nvPicPr>
          <p:cNvPr id="62" name="Google Shape;62;p4" descr="https://nostarch.com/sites/default/files/styles/uc_product/public/pcc2e_cover-front_final.png?itok=CRtz0EF2"/>
          <p:cNvPicPr preferRelativeResize="0"/>
          <p:nvPr/>
        </p:nvPicPr>
        <p:blipFill rotWithShape="1">
          <a:blip r:embed="rId3">
            <a:alphaModFix/>
          </a:blip>
          <a:srcRect/>
          <a:stretch/>
        </p:blipFill>
        <p:spPr>
          <a:xfrm>
            <a:off x="5833019" y="2012414"/>
            <a:ext cx="2951088" cy="3905852"/>
          </a:xfrm>
          <a:prstGeom prst="rect">
            <a:avLst/>
          </a:prstGeom>
          <a:noFill/>
          <a:ln w="9525" cap="flat" cmpd="sng">
            <a:solidFill>
              <a:srgbClr val="7F7F7F"/>
            </a:solidFill>
            <a:prstDash val="solid"/>
            <a:round/>
            <a:headEnd type="none" w="sm" len="sm"/>
            <a:tailEnd type="none" w="sm" len="sm"/>
          </a:ln>
          <a:effectLst>
            <a:outerShdw blurRad="50800" dist="38100" dir="2700000" algn="tl" rotWithShape="0">
              <a:srgbClr val="000000">
                <a:alpha val="40000"/>
              </a:srgbClr>
            </a:outerShdw>
          </a:effectLst>
        </p:spPr>
      </p:pic>
      <p:sp>
        <p:nvSpPr>
          <p:cNvPr id="63" name="Google Shape;63;p4"/>
          <p:cNvSpPr txBox="1"/>
          <p:nvPr/>
        </p:nvSpPr>
        <p:spPr>
          <a:xfrm>
            <a:off x="5184204" y="6732165"/>
            <a:ext cx="4248718"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nl-NL" sz="1400">
                <a:solidFill>
                  <a:schemeClr val="dk1"/>
                </a:solidFill>
                <a:latin typeface="Calibri"/>
                <a:ea typeface="Calibri"/>
                <a:cs typeface="Calibri"/>
                <a:sym typeface="Calibri"/>
              </a:rPr>
              <a:t>Resources:</a:t>
            </a:r>
            <a:endParaRPr/>
          </a:p>
          <a:p>
            <a:pPr marL="0" marR="0" lvl="0" indent="0" algn="l" rtl="0">
              <a:spcBef>
                <a:spcPts val="0"/>
              </a:spcBef>
              <a:spcAft>
                <a:spcPts val="0"/>
              </a:spcAft>
              <a:buNone/>
            </a:pPr>
            <a:r>
              <a:rPr lang="nl-NL" sz="1400" u="sng">
                <a:solidFill>
                  <a:schemeClr val="dk1"/>
                </a:solidFill>
                <a:latin typeface="Calibri"/>
                <a:ea typeface="Calibri"/>
                <a:cs typeface="Calibri"/>
                <a:sym typeface="Calibri"/>
                <a:hlinkClick r:id="rId4">
                  <a:extLst>
                    <a:ext uri="{A12FA001-AC4F-418D-AE19-62706E023703}">
                      <ahyp:hlinkClr xmlns:ahyp="http://schemas.microsoft.com/office/drawing/2018/hyperlinkcolor" val="tx"/>
                    </a:ext>
                  </a:extLst>
                </a:hlinkClick>
              </a:rPr>
              <a:t>https://ehmatthes.github.io/pcc_2e/regular_index/</a:t>
            </a:r>
            <a:endParaRPr sz="1400">
              <a:solidFill>
                <a:schemeClr val="dk1"/>
              </a:solidFill>
              <a:latin typeface="Calibri"/>
              <a:ea typeface="Calibri"/>
              <a:cs typeface="Calibri"/>
              <a:sym typeface="Calibri"/>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Google Shape;337;p40"/>
          <p:cNvSpPr txBox="1">
            <a:spLocks noGrp="1"/>
          </p:cNvSpPr>
          <p:nvPr>
            <p:ph type="title"/>
          </p:nvPr>
        </p:nvSpPr>
        <p:spPr>
          <a:xfrm>
            <a:off x="575816" y="402483"/>
            <a:ext cx="8928991" cy="14611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595959"/>
              </a:buClr>
              <a:buSzPts val="4100"/>
              <a:buFont typeface="Arial"/>
              <a:buNone/>
            </a:pPr>
            <a:r>
              <a:rPr lang="nl-NL"/>
              <a:t>String formatting</a:t>
            </a:r>
            <a:endParaRPr/>
          </a:p>
        </p:txBody>
      </p:sp>
      <p:sp>
        <p:nvSpPr>
          <p:cNvPr id="338" name="Google Shape;338;p40"/>
          <p:cNvSpPr txBox="1">
            <a:spLocks noGrp="1"/>
          </p:cNvSpPr>
          <p:nvPr>
            <p:ph type="body" idx="1"/>
          </p:nvPr>
        </p:nvSpPr>
        <p:spPr>
          <a:xfrm>
            <a:off x="575817" y="2012414"/>
            <a:ext cx="8928990" cy="5439831"/>
          </a:xfrm>
          <a:prstGeom prst="rect">
            <a:avLst/>
          </a:prstGeom>
          <a:noFill/>
          <a:ln>
            <a:noFill/>
          </a:ln>
        </p:spPr>
        <p:txBody>
          <a:bodyPr spcFirstLastPara="1" wrap="square" lIns="91425" tIns="45700" rIns="91425" bIns="45700" anchor="t" anchorCtr="0">
            <a:noAutofit/>
          </a:bodyPr>
          <a:lstStyle/>
          <a:p>
            <a:pPr marL="250825" lvl="0" indent="-250825" algn="l" rtl="0">
              <a:lnSpc>
                <a:spcPct val="90000"/>
              </a:lnSpc>
              <a:spcBef>
                <a:spcPts val="0"/>
              </a:spcBef>
              <a:spcAft>
                <a:spcPts val="0"/>
              </a:spcAft>
              <a:buClr>
                <a:srgbClr val="595959"/>
              </a:buClr>
              <a:buSzPts val="2000"/>
              <a:buChar char="•"/>
            </a:pPr>
            <a:r>
              <a:rPr lang="nl-NL"/>
              <a:t>Concatenation	+</a:t>
            </a:r>
            <a:endParaRPr/>
          </a:p>
          <a:p>
            <a:pPr marL="250825" lvl="0" indent="-250825" algn="l" rtl="0">
              <a:lnSpc>
                <a:spcPct val="90000"/>
              </a:lnSpc>
              <a:spcBef>
                <a:spcPts val="1102"/>
              </a:spcBef>
              <a:spcAft>
                <a:spcPts val="0"/>
              </a:spcAft>
              <a:buClr>
                <a:srgbClr val="595959"/>
              </a:buClr>
              <a:buSzPts val="2000"/>
              <a:buChar char="•"/>
            </a:pPr>
            <a:r>
              <a:rPr lang="nl-NL"/>
              <a:t>Format operator	%</a:t>
            </a:r>
            <a:endParaRPr/>
          </a:p>
          <a:p>
            <a:pPr marL="250825" lvl="0" indent="-250825" algn="l" rtl="0">
              <a:lnSpc>
                <a:spcPct val="90000"/>
              </a:lnSpc>
              <a:spcBef>
                <a:spcPts val="1102"/>
              </a:spcBef>
              <a:spcAft>
                <a:spcPts val="0"/>
              </a:spcAft>
              <a:buClr>
                <a:srgbClr val="595959"/>
              </a:buClr>
              <a:buSzPts val="2000"/>
              <a:buChar char="•"/>
            </a:pPr>
            <a:r>
              <a:rPr lang="nl-NL"/>
              <a:t>Format method	.format()</a:t>
            </a:r>
            <a:endParaRPr/>
          </a:p>
          <a:p>
            <a:pPr marL="250825" lvl="0" indent="-250825" algn="l" rtl="0">
              <a:lnSpc>
                <a:spcPct val="90000"/>
              </a:lnSpc>
              <a:spcBef>
                <a:spcPts val="1102"/>
              </a:spcBef>
              <a:spcAft>
                <a:spcPts val="0"/>
              </a:spcAft>
              <a:buClr>
                <a:srgbClr val="595959"/>
              </a:buClr>
              <a:buSzPts val="2000"/>
              <a:buChar char="•"/>
            </a:pPr>
            <a:r>
              <a:rPr lang="nl-NL"/>
              <a:t>F-strings	f'....'			since Python 3.6</a:t>
            </a:r>
            <a:endParaRPr/>
          </a:p>
        </p:txBody>
      </p:sp>
      <p:sp>
        <p:nvSpPr>
          <p:cNvPr id="339" name="Google Shape;339;p40"/>
          <p:cNvSpPr/>
          <p:nvPr/>
        </p:nvSpPr>
        <p:spPr>
          <a:xfrm>
            <a:off x="576263" y="5147989"/>
            <a:ext cx="8928544" cy="2031325"/>
          </a:xfrm>
          <a:prstGeom prst="rect">
            <a:avLst/>
          </a:prstGeom>
          <a:solidFill>
            <a:schemeClr val="lt2"/>
          </a:solidFill>
          <a:ln w="9525" cap="flat" cmpd="sng">
            <a:solidFill>
              <a:srgbClr val="757070"/>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t" anchorCtr="0">
            <a:spAutoFit/>
          </a:bodyPr>
          <a:lstStyle/>
          <a:p>
            <a:pPr marL="0" marR="0" lvl="0" indent="0" algn="l" rtl="0">
              <a:spcBef>
                <a:spcPts val="0"/>
              </a:spcBef>
              <a:spcAft>
                <a:spcPts val="0"/>
              </a:spcAft>
              <a:buNone/>
            </a:pPr>
            <a:r>
              <a:rPr lang="nl-NL" sz="1800" b="1">
                <a:solidFill>
                  <a:srgbClr val="000000"/>
                </a:solidFill>
                <a:latin typeface="Arial"/>
                <a:ea typeface="Arial"/>
                <a:cs typeface="Arial"/>
                <a:sym typeface="Arial"/>
              </a:rPr>
              <a:t>name = </a:t>
            </a:r>
            <a:r>
              <a:rPr lang="nl-NL" sz="1800" b="1">
                <a:solidFill>
                  <a:srgbClr val="A31515"/>
                </a:solidFill>
                <a:latin typeface="Arial"/>
                <a:ea typeface="Arial"/>
                <a:cs typeface="Arial"/>
                <a:sym typeface="Arial"/>
              </a:rPr>
              <a:t>'Guido'</a:t>
            </a:r>
            <a:endParaRPr sz="1800" b="1">
              <a:solidFill>
                <a:srgbClr val="000000"/>
              </a:solidFill>
              <a:latin typeface="Arial"/>
              <a:ea typeface="Arial"/>
              <a:cs typeface="Arial"/>
              <a:sym typeface="Arial"/>
            </a:endParaRPr>
          </a:p>
          <a:p>
            <a:pPr marL="0" marR="0" lvl="0" indent="0" algn="l" rtl="0">
              <a:spcBef>
                <a:spcPts val="0"/>
              </a:spcBef>
              <a:spcAft>
                <a:spcPts val="0"/>
              </a:spcAft>
              <a:buNone/>
            </a:pPr>
            <a:r>
              <a:rPr lang="nl-NL" sz="1800" b="1">
                <a:solidFill>
                  <a:srgbClr val="000000"/>
                </a:solidFill>
                <a:latin typeface="Arial"/>
                <a:ea typeface="Arial"/>
                <a:cs typeface="Arial"/>
                <a:sym typeface="Arial"/>
              </a:rPr>
              <a:t>age = </a:t>
            </a:r>
            <a:r>
              <a:rPr lang="nl-NL" sz="1800" b="1">
                <a:solidFill>
                  <a:srgbClr val="09885A"/>
                </a:solidFill>
                <a:latin typeface="Arial"/>
                <a:ea typeface="Arial"/>
                <a:cs typeface="Arial"/>
                <a:sym typeface="Arial"/>
              </a:rPr>
              <a:t>62</a:t>
            </a:r>
            <a:endParaRPr sz="1800" b="1">
              <a:solidFill>
                <a:srgbClr val="000000"/>
              </a:solidFill>
              <a:latin typeface="Arial"/>
              <a:ea typeface="Arial"/>
              <a:cs typeface="Arial"/>
              <a:sym typeface="Arial"/>
            </a:endParaRPr>
          </a:p>
          <a:p>
            <a:pPr marL="0" marR="0" lvl="0" indent="0" algn="l" rtl="0">
              <a:spcBef>
                <a:spcPts val="0"/>
              </a:spcBef>
              <a:spcAft>
                <a:spcPts val="0"/>
              </a:spcAft>
              <a:buNone/>
            </a:pPr>
            <a:br>
              <a:rPr lang="nl-NL" sz="1800" b="1">
                <a:solidFill>
                  <a:srgbClr val="000000"/>
                </a:solidFill>
                <a:latin typeface="Arial"/>
                <a:ea typeface="Arial"/>
                <a:cs typeface="Arial"/>
                <a:sym typeface="Arial"/>
              </a:rPr>
            </a:br>
            <a:r>
              <a:rPr lang="nl-NL" sz="1800" b="1">
                <a:solidFill>
                  <a:srgbClr val="795E26"/>
                </a:solidFill>
                <a:latin typeface="Arial"/>
                <a:ea typeface="Arial"/>
                <a:cs typeface="Arial"/>
                <a:sym typeface="Arial"/>
              </a:rPr>
              <a:t>print</a:t>
            </a:r>
            <a:r>
              <a:rPr lang="nl-NL" sz="1800" b="1">
                <a:solidFill>
                  <a:srgbClr val="000000"/>
                </a:solidFill>
                <a:latin typeface="Arial"/>
                <a:ea typeface="Arial"/>
                <a:cs typeface="Arial"/>
                <a:sym typeface="Arial"/>
              </a:rPr>
              <a:t>( name + </a:t>
            </a:r>
            <a:r>
              <a:rPr lang="nl-NL" sz="1800" b="1">
                <a:solidFill>
                  <a:srgbClr val="A31515"/>
                </a:solidFill>
                <a:latin typeface="Arial"/>
                <a:ea typeface="Arial"/>
                <a:cs typeface="Arial"/>
                <a:sym typeface="Arial"/>
              </a:rPr>
              <a:t>' is '</a:t>
            </a:r>
            <a:r>
              <a:rPr lang="nl-NL" sz="1800" b="1">
                <a:solidFill>
                  <a:srgbClr val="000000"/>
                </a:solidFill>
                <a:latin typeface="Arial"/>
                <a:ea typeface="Arial"/>
                <a:cs typeface="Arial"/>
                <a:sym typeface="Arial"/>
              </a:rPr>
              <a:t> + </a:t>
            </a:r>
            <a:r>
              <a:rPr lang="nl-NL" sz="1800" b="1">
                <a:solidFill>
                  <a:srgbClr val="267F99"/>
                </a:solidFill>
                <a:latin typeface="Arial"/>
                <a:ea typeface="Arial"/>
                <a:cs typeface="Arial"/>
                <a:sym typeface="Arial"/>
              </a:rPr>
              <a:t>str</a:t>
            </a:r>
            <a:r>
              <a:rPr lang="nl-NL" sz="1800" b="1">
                <a:solidFill>
                  <a:srgbClr val="000000"/>
                </a:solidFill>
                <a:latin typeface="Arial"/>
                <a:ea typeface="Arial"/>
                <a:cs typeface="Arial"/>
                <a:sym typeface="Arial"/>
              </a:rPr>
              <a:t>(age) + </a:t>
            </a:r>
            <a:r>
              <a:rPr lang="nl-NL" sz="1800" b="1">
                <a:solidFill>
                  <a:srgbClr val="A31515"/>
                </a:solidFill>
                <a:latin typeface="Arial"/>
                <a:ea typeface="Arial"/>
                <a:cs typeface="Arial"/>
                <a:sym typeface="Arial"/>
              </a:rPr>
              <a:t>' jaar'</a:t>
            </a:r>
            <a:r>
              <a:rPr lang="nl-NL" sz="1800" b="1">
                <a:solidFill>
                  <a:srgbClr val="000000"/>
                </a:solidFill>
                <a:latin typeface="Arial"/>
                <a:ea typeface="Arial"/>
                <a:cs typeface="Arial"/>
                <a:sym typeface="Arial"/>
              </a:rPr>
              <a:t> )</a:t>
            </a:r>
            <a:endParaRPr/>
          </a:p>
          <a:p>
            <a:pPr marL="0" marR="0" lvl="0" indent="0" algn="l" rtl="0">
              <a:spcBef>
                <a:spcPts val="0"/>
              </a:spcBef>
              <a:spcAft>
                <a:spcPts val="0"/>
              </a:spcAft>
              <a:buNone/>
            </a:pPr>
            <a:r>
              <a:rPr lang="nl-NL" sz="1800" b="1">
                <a:solidFill>
                  <a:srgbClr val="795E26"/>
                </a:solidFill>
                <a:latin typeface="Arial"/>
                <a:ea typeface="Arial"/>
                <a:cs typeface="Arial"/>
                <a:sym typeface="Arial"/>
              </a:rPr>
              <a:t>print</a:t>
            </a:r>
            <a:r>
              <a:rPr lang="nl-NL" sz="1800" b="1">
                <a:solidFill>
                  <a:srgbClr val="000000"/>
                </a:solidFill>
                <a:latin typeface="Arial"/>
                <a:ea typeface="Arial"/>
                <a:cs typeface="Arial"/>
                <a:sym typeface="Arial"/>
              </a:rPr>
              <a:t>( </a:t>
            </a:r>
            <a:r>
              <a:rPr lang="nl-NL" sz="1800" b="1">
                <a:solidFill>
                  <a:srgbClr val="A31515"/>
                </a:solidFill>
                <a:latin typeface="Arial"/>
                <a:ea typeface="Arial"/>
                <a:cs typeface="Arial"/>
                <a:sym typeface="Arial"/>
              </a:rPr>
              <a:t>'</a:t>
            </a:r>
            <a:r>
              <a:rPr lang="nl-NL" sz="1800" b="1">
                <a:solidFill>
                  <a:srgbClr val="0000FF"/>
                </a:solidFill>
                <a:latin typeface="Arial"/>
                <a:ea typeface="Arial"/>
                <a:cs typeface="Arial"/>
                <a:sym typeface="Arial"/>
              </a:rPr>
              <a:t>%s</a:t>
            </a:r>
            <a:r>
              <a:rPr lang="nl-NL" sz="1800" b="1">
                <a:solidFill>
                  <a:srgbClr val="A31515"/>
                </a:solidFill>
                <a:latin typeface="Arial"/>
                <a:ea typeface="Arial"/>
                <a:cs typeface="Arial"/>
                <a:sym typeface="Arial"/>
              </a:rPr>
              <a:t> is </a:t>
            </a:r>
            <a:r>
              <a:rPr lang="nl-NL" sz="1800" b="1">
                <a:solidFill>
                  <a:srgbClr val="0000FF"/>
                </a:solidFill>
                <a:latin typeface="Arial"/>
                <a:ea typeface="Arial"/>
                <a:cs typeface="Arial"/>
                <a:sym typeface="Arial"/>
              </a:rPr>
              <a:t>%d</a:t>
            </a:r>
            <a:r>
              <a:rPr lang="nl-NL" sz="1800" b="1">
                <a:solidFill>
                  <a:srgbClr val="A31515"/>
                </a:solidFill>
                <a:latin typeface="Arial"/>
                <a:ea typeface="Arial"/>
                <a:cs typeface="Arial"/>
                <a:sym typeface="Arial"/>
              </a:rPr>
              <a:t> jaar'</a:t>
            </a:r>
            <a:r>
              <a:rPr lang="nl-NL" sz="1800" b="1">
                <a:solidFill>
                  <a:srgbClr val="000000"/>
                </a:solidFill>
                <a:latin typeface="Arial"/>
                <a:ea typeface="Arial"/>
                <a:cs typeface="Arial"/>
                <a:sym typeface="Arial"/>
              </a:rPr>
              <a:t> % (name, age) )</a:t>
            </a:r>
            <a:endParaRPr/>
          </a:p>
          <a:p>
            <a:pPr marL="0" marR="0" lvl="0" indent="0" algn="l" rtl="0">
              <a:spcBef>
                <a:spcPts val="0"/>
              </a:spcBef>
              <a:spcAft>
                <a:spcPts val="0"/>
              </a:spcAft>
              <a:buNone/>
            </a:pPr>
            <a:r>
              <a:rPr lang="nl-NL" sz="1800" b="1">
                <a:solidFill>
                  <a:srgbClr val="795E26"/>
                </a:solidFill>
                <a:latin typeface="Arial"/>
                <a:ea typeface="Arial"/>
                <a:cs typeface="Arial"/>
                <a:sym typeface="Arial"/>
              </a:rPr>
              <a:t>print</a:t>
            </a:r>
            <a:r>
              <a:rPr lang="nl-NL" sz="1800" b="1">
                <a:solidFill>
                  <a:srgbClr val="000000"/>
                </a:solidFill>
                <a:latin typeface="Arial"/>
                <a:ea typeface="Arial"/>
                <a:cs typeface="Arial"/>
                <a:sym typeface="Arial"/>
              </a:rPr>
              <a:t>( </a:t>
            </a:r>
            <a:r>
              <a:rPr lang="nl-NL" sz="1800" b="1">
                <a:solidFill>
                  <a:srgbClr val="A31515"/>
                </a:solidFill>
                <a:latin typeface="Arial"/>
                <a:ea typeface="Arial"/>
                <a:cs typeface="Arial"/>
                <a:sym typeface="Arial"/>
              </a:rPr>
              <a:t>'</a:t>
            </a:r>
            <a:r>
              <a:rPr lang="nl-NL" sz="1800" b="1">
                <a:solidFill>
                  <a:srgbClr val="0000FF"/>
                </a:solidFill>
                <a:latin typeface="Arial"/>
                <a:ea typeface="Arial"/>
                <a:cs typeface="Arial"/>
                <a:sym typeface="Arial"/>
              </a:rPr>
              <a:t>{}</a:t>
            </a:r>
            <a:r>
              <a:rPr lang="nl-NL" sz="1800" b="1">
                <a:solidFill>
                  <a:srgbClr val="A31515"/>
                </a:solidFill>
                <a:latin typeface="Arial"/>
                <a:ea typeface="Arial"/>
                <a:cs typeface="Arial"/>
                <a:sym typeface="Arial"/>
              </a:rPr>
              <a:t> is </a:t>
            </a:r>
            <a:r>
              <a:rPr lang="nl-NL" sz="1800" b="1">
                <a:solidFill>
                  <a:srgbClr val="0000FF"/>
                </a:solidFill>
                <a:latin typeface="Arial"/>
                <a:ea typeface="Arial"/>
                <a:cs typeface="Arial"/>
                <a:sym typeface="Arial"/>
              </a:rPr>
              <a:t>{}</a:t>
            </a:r>
            <a:r>
              <a:rPr lang="nl-NL" sz="1800" b="1">
                <a:solidFill>
                  <a:srgbClr val="A31515"/>
                </a:solidFill>
                <a:latin typeface="Arial"/>
                <a:ea typeface="Arial"/>
                <a:cs typeface="Arial"/>
                <a:sym typeface="Arial"/>
              </a:rPr>
              <a:t> jaar'</a:t>
            </a:r>
            <a:r>
              <a:rPr lang="nl-NL" sz="1800" b="1">
                <a:solidFill>
                  <a:srgbClr val="000000"/>
                </a:solidFill>
                <a:latin typeface="Arial"/>
                <a:ea typeface="Arial"/>
                <a:cs typeface="Arial"/>
                <a:sym typeface="Arial"/>
              </a:rPr>
              <a:t>.format(name, age) )</a:t>
            </a:r>
            <a:endParaRPr/>
          </a:p>
          <a:p>
            <a:pPr marL="0" marR="0" lvl="0" indent="0" algn="l" rtl="0">
              <a:spcBef>
                <a:spcPts val="0"/>
              </a:spcBef>
              <a:spcAft>
                <a:spcPts val="0"/>
              </a:spcAft>
              <a:buNone/>
            </a:pPr>
            <a:r>
              <a:rPr lang="nl-NL" sz="1800" b="1">
                <a:solidFill>
                  <a:srgbClr val="795E26"/>
                </a:solidFill>
                <a:latin typeface="Arial"/>
                <a:ea typeface="Arial"/>
                <a:cs typeface="Arial"/>
                <a:sym typeface="Arial"/>
              </a:rPr>
              <a:t>print</a:t>
            </a:r>
            <a:r>
              <a:rPr lang="nl-NL" sz="1800" b="1">
                <a:solidFill>
                  <a:srgbClr val="000000"/>
                </a:solidFill>
                <a:latin typeface="Arial"/>
                <a:ea typeface="Arial"/>
                <a:cs typeface="Arial"/>
                <a:sym typeface="Arial"/>
              </a:rPr>
              <a:t>( </a:t>
            </a:r>
            <a:r>
              <a:rPr lang="nl-NL" sz="1800" b="1">
                <a:solidFill>
                  <a:srgbClr val="0000FF"/>
                </a:solidFill>
                <a:latin typeface="Arial"/>
                <a:ea typeface="Arial"/>
                <a:cs typeface="Arial"/>
                <a:sym typeface="Arial"/>
              </a:rPr>
              <a:t>f</a:t>
            </a:r>
            <a:r>
              <a:rPr lang="nl-NL" sz="1800" b="1">
                <a:solidFill>
                  <a:srgbClr val="A31515"/>
                </a:solidFill>
                <a:latin typeface="Arial"/>
                <a:ea typeface="Arial"/>
                <a:cs typeface="Arial"/>
                <a:sym typeface="Arial"/>
              </a:rPr>
              <a:t>'</a:t>
            </a:r>
            <a:r>
              <a:rPr lang="nl-NL" sz="1800" b="1">
                <a:solidFill>
                  <a:srgbClr val="0000FF"/>
                </a:solidFill>
                <a:latin typeface="Arial"/>
                <a:ea typeface="Arial"/>
                <a:cs typeface="Arial"/>
                <a:sym typeface="Arial"/>
              </a:rPr>
              <a:t>{</a:t>
            </a:r>
            <a:r>
              <a:rPr lang="nl-NL" sz="1800" b="1">
                <a:solidFill>
                  <a:srgbClr val="000000"/>
                </a:solidFill>
                <a:latin typeface="Arial"/>
                <a:ea typeface="Arial"/>
                <a:cs typeface="Arial"/>
                <a:sym typeface="Arial"/>
              </a:rPr>
              <a:t>name</a:t>
            </a:r>
            <a:r>
              <a:rPr lang="nl-NL" sz="1800" b="1">
                <a:solidFill>
                  <a:srgbClr val="0000FF"/>
                </a:solidFill>
                <a:latin typeface="Arial"/>
                <a:ea typeface="Arial"/>
                <a:cs typeface="Arial"/>
                <a:sym typeface="Arial"/>
              </a:rPr>
              <a:t>}</a:t>
            </a:r>
            <a:r>
              <a:rPr lang="nl-NL" sz="1800" b="1">
                <a:solidFill>
                  <a:srgbClr val="A31515"/>
                </a:solidFill>
                <a:latin typeface="Arial"/>
                <a:ea typeface="Arial"/>
                <a:cs typeface="Arial"/>
                <a:sym typeface="Arial"/>
              </a:rPr>
              <a:t> is </a:t>
            </a:r>
            <a:r>
              <a:rPr lang="nl-NL" sz="1800" b="1">
                <a:solidFill>
                  <a:srgbClr val="0000FF"/>
                </a:solidFill>
                <a:latin typeface="Arial"/>
                <a:ea typeface="Arial"/>
                <a:cs typeface="Arial"/>
                <a:sym typeface="Arial"/>
              </a:rPr>
              <a:t>{</a:t>
            </a:r>
            <a:r>
              <a:rPr lang="nl-NL" sz="1800" b="1">
                <a:solidFill>
                  <a:srgbClr val="000000"/>
                </a:solidFill>
                <a:latin typeface="Arial"/>
                <a:ea typeface="Arial"/>
                <a:cs typeface="Arial"/>
                <a:sym typeface="Arial"/>
              </a:rPr>
              <a:t>age</a:t>
            </a:r>
            <a:r>
              <a:rPr lang="nl-NL" sz="1800" b="1">
                <a:solidFill>
                  <a:srgbClr val="0000FF"/>
                </a:solidFill>
                <a:latin typeface="Arial"/>
                <a:ea typeface="Arial"/>
                <a:cs typeface="Arial"/>
                <a:sym typeface="Arial"/>
              </a:rPr>
              <a:t>}</a:t>
            </a:r>
            <a:r>
              <a:rPr lang="nl-NL" sz="1800" b="1">
                <a:solidFill>
                  <a:srgbClr val="A31515"/>
                </a:solidFill>
                <a:latin typeface="Arial"/>
                <a:ea typeface="Arial"/>
                <a:cs typeface="Arial"/>
                <a:sym typeface="Arial"/>
              </a:rPr>
              <a:t> jaar'</a:t>
            </a:r>
            <a:r>
              <a:rPr lang="nl-NL" sz="1800" b="1">
                <a:solidFill>
                  <a:srgbClr val="000000"/>
                </a:solidFill>
                <a:latin typeface="Arial"/>
                <a:ea typeface="Arial"/>
                <a:cs typeface="Arial"/>
                <a:sym typeface="Arial"/>
              </a:rPr>
              <a:t> )</a:t>
            </a:r>
            <a:endParaRPr sz="1800" b="1">
              <a:solidFill>
                <a:srgbClr val="000000"/>
              </a:solidFill>
              <a:latin typeface="Arial"/>
              <a:ea typeface="Arial"/>
              <a:cs typeface="Arial"/>
              <a:sym typeface="Arial"/>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5" name="Google Shape;345;p41"/>
          <p:cNvSpPr txBox="1">
            <a:spLocks noGrp="1"/>
          </p:cNvSpPr>
          <p:nvPr>
            <p:ph type="title"/>
          </p:nvPr>
        </p:nvSpPr>
        <p:spPr>
          <a:xfrm>
            <a:off x="575816" y="402483"/>
            <a:ext cx="8928991" cy="14611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595959"/>
              </a:buClr>
              <a:buSzPts val="4100"/>
              <a:buFont typeface="Arial"/>
              <a:buNone/>
            </a:pPr>
            <a:r>
              <a:rPr lang="nl-NL"/>
              <a:t>String methods</a:t>
            </a:r>
            <a:endParaRPr/>
          </a:p>
        </p:txBody>
      </p:sp>
      <p:sp>
        <p:nvSpPr>
          <p:cNvPr id="346" name="Google Shape;346;p41"/>
          <p:cNvSpPr/>
          <p:nvPr/>
        </p:nvSpPr>
        <p:spPr>
          <a:xfrm>
            <a:off x="575816" y="1763613"/>
            <a:ext cx="8928991" cy="3744416"/>
          </a:xfrm>
          <a:prstGeom prst="rect">
            <a:avLst/>
          </a:prstGeom>
          <a:solidFill>
            <a:srgbClr val="DDEAF6"/>
          </a:solidFill>
          <a:ln w="9525" cap="flat" cmpd="sng">
            <a:solidFill>
              <a:srgbClr val="757070"/>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216000" tIns="72000" rIns="91425" bIns="45700" anchor="t" anchorCtr="0">
            <a:noAutofit/>
          </a:bodyPr>
          <a:lstStyle/>
          <a:p>
            <a:pPr marL="0" marR="0" lvl="0" indent="0" algn="l" rtl="0">
              <a:lnSpc>
                <a:spcPct val="130000"/>
              </a:lnSpc>
              <a:spcBef>
                <a:spcPts val="0"/>
              </a:spcBef>
              <a:spcAft>
                <a:spcPts val="0"/>
              </a:spcAft>
              <a:buNone/>
            </a:pPr>
            <a:r>
              <a:rPr lang="nl-NL" sz="2000">
                <a:solidFill>
                  <a:schemeClr val="dk1"/>
                </a:solidFill>
                <a:latin typeface="Calibri"/>
                <a:ea typeface="Calibri"/>
                <a:cs typeface="Calibri"/>
                <a:sym typeface="Calibri"/>
              </a:rPr>
              <a:t>capitalize</a:t>
            </a:r>
            <a:endParaRPr sz="2000">
              <a:solidFill>
                <a:schemeClr val="dk1"/>
              </a:solidFill>
              <a:latin typeface="Calibri"/>
              <a:ea typeface="Calibri"/>
              <a:cs typeface="Calibri"/>
              <a:sym typeface="Calibri"/>
            </a:endParaRPr>
          </a:p>
          <a:p>
            <a:pPr marL="0" marR="0" lvl="0" indent="0" algn="l" rtl="0">
              <a:lnSpc>
                <a:spcPct val="130000"/>
              </a:lnSpc>
              <a:spcBef>
                <a:spcPts val="0"/>
              </a:spcBef>
              <a:spcAft>
                <a:spcPts val="0"/>
              </a:spcAft>
              <a:buNone/>
            </a:pPr>
            <a:r>
              <a:rPr lang="nl-NL" sz="2000">
                <a:solidFill>
                  <a:schemeClr val="dk1"/>
                </a:solidFill>
                <a:latin typeface="Calibri"/>
                <a:ea typeface="Calibri"/>
                <a:cs typeface="Calibri"/>
                <a:sym typeface="Calibri"/>
              </a:rPr>
              <a:t>casefold</a:t>
            </a:r>
            <a:endParaRPr sz="2000">
              <a:solidFill>
                <a:schemeClr val="dk1"/>
              </a:solidFill>
              <a:latin typeface="Calibri"/>
              <a:ea typeface="Calibri"/>
              <a:cs typeface="Calibri"/>
              <a:sym typeface="Calibri"/>
            </a:endParaRPr>
          </a:p>
          <a:p>
            <a:pPr marL="0" marR="0" lvl="0" indent="0" algn="l" rtl="0">
              <a:lnSpc>
                <a:spcPct val="130000"/>
              </a:lnSpc>
              <a:spcBef>
                <a:spcPts val="0"/>
              </a:spcBef>
              <a:spcAft>
                <a:spcPts val="0"/>
              </a:spcAft>
              <a:buNone/>
            </a:pPr>
            <a:r>
              <a:rPr lang="nl-NL" sz="2000">
                <a:solidFill>
                  <a:schemeClr val="dk1"/>
                </a:solidFill>
                <a:latin typeface="Calibri"/>
                <a:ea typeface="Calibri"/>
                <a:cs typeface="Calibri"/>
                <a:sym typeface="Calibri"/>
              </a:rPr>
              <a:t>center</a:t>
            </a:r>
            <a:endParaRPr/>
          </a:p>
          <a:p>
            <a:pPr marL="0" marR="0" lvl="0" indent="0" algn="l" rtl="0">
              <a:lnSpc>
                <a:spcPct val="130000"/>
              </a:lnSpc>
              <a:spcBef>
                <a:spcPts val="0"/>
              </a:spcBef>
              <a:spcAft>
                <a:spcPts val="0"/>
              </a:spcAft>
              <a:buNone/>
            </a:pPr>
            <a:r>
              <a:rPr lang="nl-NL" sz="2000">
                <a:solidFill>
                  <a:schemeClr val="dk1"/>
                </a:solidFill>
                <a:latin typeface="Calibri"/>
                <a:ea typeface="Calibri"/>
                <a:cs typeface="Calibri"/>
                <a:sym typeface="Calibri"/>
              </a:rPr>
              <a:t>count</a:t>
            </a:r>
            <a:endParaRPr sz="2000">
              <a:solidFill>
                <a:schemeClr val="dk1"/>
              </a:solidFill>
              <a:latin typeface="Calibri"/>
              <a:ea typeface="Calibri"/>
              <a:cs typeface="Calibri"/>
              <a:sym typeface="Calibri"/>
            </a:endParaRPr>
          </a:p>
          <a:p>
            <a:pPr marL="0" marR="0" lvl="0" indent="0" algn="l" rtl="0">
              <a:lnSpc>
                <a:spcPct val="130000"/>
              </a:lnSpc>
              <a:spcBef>
                <a:spcPts val="0"/>
              </a:spcBef>
              <a:spcAft>
                <a:spcPts val="0"/>
              </a:spcAft>
              <a:buNone/>
            </a:pPr>
            <a:r>
              <a:rPr lang="nl-NL" sz="2000">
                <a:solidFill>
                  <a:schemeClr val="dk1"/>
                </a:solidFill>
                <a:latin typeface="Calibri"/>
                <a:ea typeface="Calibri"/>
                <a:cs typeface="Calibri"/>
                <a:sym typeface="Calibri"/>
              </a:rPr>
              <a:t>encode</a:t>
            </a:r>
            <a:endParaRPr sz="2000">
              <a:solidFill>
                <a:schemeClr val="dk1"/>
              </a:solidFill>
              <a:latin typeface="Calibri"/>
              <a:ea typeface="Calibri"/>
              <a:cs typeface="Calibri"/>
              <a:sym typeface="Calibri"/>
            </a:endParaRPr>
          </a:p>
          <a:p>
            <a:pPr marL="0" marR="0" lvl="0" indent="0" algn="l" rtl="0">
              <a:lnSpc>
                <a:spcPct val="130000"/>
              </a:lnSpc>
              <a:spcBef>
                <a:spcPts val="0"/>
              </a:spcBef>
              <a:spcAft>
                <a:spcPts val="0"/>
              </a:spcAft>
              <a:buNone/>
            </a:pPr>
            <a:r>
              <a:rPr lang="nl-NL" sz="2000">
                <a:solidFill>
                  <a:schemeClr val="dk1"/>
                </a:solidFill>
                <a:latin typeface="Calibri"/>
                <a:ea typeface="Calibri"/>
                <a:cs typeface="Calibri"/>
                <a:sym typeface="Calibri"/>
              </a:rPr>
              <a:t>endswith</a:t>
            </a:r>
            <a:endParaRPr sz="2000">
              <a:solidFill>
                <a:schemeClr val="dk1"/>
              </a:solidFill>
              <a:latin typeface="Calibri"/>
              <a:ea typeface="Calibri"/>
              <a:cs typeface="Calibri"/>
              <a:sym typeface="Calibri"/>
            </a:endParaRPr>
          </a:p>
          <a:p>
            <a:pPr marL="0" marR="0" lvl="0" indent="0" algn="l" rtl="0">
              <a:lnSpc>
                <a:spcPct val="130000"/>
              </a:lnSpc>
              <a:spcBef>
                <a:spcPts val="0"/>
              </a:spcBef>
              <a:spcAft>
                <a:spcPts val="0"/>
              </a:spcAft>
              <a:buNone/>
            </a:pPr>
            <a:r>
              <a:rPr lang="nl-NL" sz="2000">
                <a:solidFill>
                  <a:schemeClr val="dk1"/>
                </a:solidFill>
                <a:latin typeface="Calibri"/>
                <a:ea typeface="Calibri"/>
                <a:cs typeface="Calibri"/>
                <a:sym typeface="Calibri"/>
              </a:rPr>
              <a:t>expandtabs</a:t>
            </a:r>
            <a:endParaRPr sz="2000">
              <a:solidFill>
                <a:schemeClr val="dk1"/>
              </a:solidFill>
              <a:latin typeface="Calibri"/>
              <a:ea typeface="Calibri"/>
              <a:cs typeface="Calibri"/>
              <a:sym typeface="Calibri"/>
            </a:endParaRPr>
          </a:p>
          <a:p>
            <a:pPr marL="0" marR="0" lvl="0" indent="0" algn="l" rtl="0">
              <a:lnSpc>
                <a:spcPct val="130000"/>
              </a:lnSpc>
              <a:spcBef>
                <a:spcPts val="0"/>
              </a:spcBef>
              <a:spcAft>
                <a:spcPts val="0"/>
              </a:spcAft>
              <a:buNone/>
            </a:pPr>
            <a:r>
              <a:rPr lang="nl-NL" sz="2000">
                <a:solidFill>
                  <a:schemeClr val="dk1"/>
                </a:solidFill>
                <a:latin typeface="Calibri"/>
                <a:ea typeface="Calibri"/>
                <a:cs typeface="Calibri"/>
                <a:sym typeface="Calibri"/>
              </a:rPr>
              <a:t>find</a:t>
            </a:r>
            <a:endParaRPr sz="2000">
              <a:solidFill>
                <a:schemeClr val="dk1"/>
              </a:solidFill>
              <a:latin typeface="Calibri"/>
              <a:ea typeface="Calibri"/>
              <a:cs typeface="Calibri"/>
              <a:sym typeface="Calibri"/>
            </a:endParaRPr>
          </a:p>
          <a:p>
            <a:pPr marL="0" marR="0" lvl="0" indent="0" algn="l" rtl="0">
              <a:lnSpc>
                <a:spcPct val="130000"/>
              </a:lnSpc>
              <a:spcBef>
                <a:spcPts val="0"/>
              </a:spcBef>
              <a:spcAft>
                <a:spcPts val="0"/>
              </a:spcAft>
              <a:buNone/>
            </a:pPr>
            <a:r>
              <a:rPr lang="nl-NL" sz="2000">
                <a:solidFill>
                  <a:schemeClr val="dk1"/>
                </a:solidFill>
                <a:latin typeface="Calibri"/>
                <a:ea typeface="Calibri"/>
                <a:cs typeface="Calibri"/>
                <a:sym typeface="Calibri"/>
              </a:rPr>
              <a:t>format</a:t>
            </a:r>
            <a:endParaRPr/>
          </a:p>
          <a:p>
            <a:pPr marL="0" marR="0" lvl="0" indent="0" algn="l" rtl="0">
              <a:lnSpc>
                <a:spcPct val="130000"/>
              </a:lnSpc>
              <a:spcBef>
                <a:spcPts val="0"/>
              </a:spcBef>
              <a:spcAft>
                <a:spcPts val="0"/>
              </a:spcAft>
              <a:buNone/>
            </a:pPr>
            <a:endParaRPr sz="2000">
              <a:solidFill>
                <a:schemeClr val="dk1"/>
              </a:solidFill>
              <a:latin typeface="Calibri"/>
              <a:ea typeface="Calibri"/>
              <a:cs typeface="Calibri"/>
              <a:sym typeface="Calibri"/>
            </a:endParaRPr>
          </a:p>
          <a:p>
            <a:pPr marL="0" marR="0" lvl="0" indent="0" algn="l" rtl="0">
              <a:lnSpc>
                <a:spcPct val="130000"/>
              </a:lnSpc>
              <a:spcBef>
                <a:spcPts val="0"/>
              </a:spcBef>
              <a:spcAft>
                <a:spcPts val="0"/>
              </a:spcAft>
              <a:buNone/>
            </a:pPr>
            <a:r>
              <a:rPr lang="nl-NL" sz="2000">
                <a:solidFill>
                  <a:schemeClr val="dk1"/>
                </a:solidFill>
                <a:latin typeface="Calibri"/>
                <a:ea typeface="Calibri"/>
                <a:cs typeface="Calibri"/>
                <a:sym typeface="Calibri"/>
              </a:rPr>
              <a:t>format_map</a:t>
            </a:r>
            <a:endParaRPr sz="2000">
              <a:solidFill>
                <a:schemeClr val="dk1"/>
              </a:solidFill>
              <a:latin typeface="Calibri"/>
              <a:ea typeface="Calibri"/>
              <a:cs typeface="Calibri"/>
              <a:sym typeface="Calibri"/>
            </a:endParaRPr>
          </a:p>
          <a:p>
            <a:pPr marL="0" marR="0" lvl="0" indent="0" algn="l" rtl="0">
              <a:lnSpc>
                <a:spcPct val="130000"/>
              </a:lnSpc>
              <a:spcBef>
                <a:spcPts val="0"/>
              </a:spcBef>
              <a:spcAft>
                <a:spcPts val="0"/>
              </a:spcAft>
              <a:buNone/>
            </a:pPr>
            <a:r>
              <a:rPr lang="nl-NL" sz="2000">
                <a:solidFill>
                  <a:schemeClr val="dk1"/>
                </a:solidFill>
                <a:latin typeface="Calibri"/>
                <a:ea typeface="Calibri"/>
                <a:cs typeface="Calibri"/>
                <a:sym typeface="Calibri"/>
              </a:rPr>
              <a:t>index</a:t>
            </a:r>
            <a:endParaRPr/>
          </a:p>
          <a:p>
            <a:pPr marL="0" marR="0" lvl="0" indent="0" algn="l" rtl="0">
              <a:lnSpc>
                <a:spcPct val="130000"/>
              </a:lnSpc>
              <a:spcBef>
                <a:spcPts val="0"/>
              </a:spcBef>
              <a:spcAft>
                <a:spcPts val="0"/>
              </a:spcAft>
              <a:buNone/>
            </a:pPr>
            <a:r>
              <a:rPr lang="nl-NL" sz="2000">
                <a:solidFill>
                  <a:schemeClr val="dk1"/>
                </a:solidFill>
                <a:latin typeface="Calibri"/>
                <a:ea typeface="Calibri"/>
                <a:cs typeface="Calibri"/>
                <a:sym typeface="Calibri"/>
              </a:rPr>
              <a:t>isalnum</a:t>
            </a:r>
            <a:endParaRPr sz="2000">
              <a:solidFill>
                <a:schemeClr val="dk1"/>
              </a:solidFill>
              <a:latin typeface="Calibri"/>
              <a:ea typeface="Calibri"/>
              <a:cs typeface="Calibri"/>
              <a:sym typeface="Calibri"/>
            </a:endParaRPr>
          </a:p>
          <a:p>
            <a:pPr marL="0" marR="0" lvl="0" indent="0" algn="l" rtl="0">
              <a:lnSpc>
                <a:spcPct val="130000"/>
              </a:lnSpc>
              <a:spcBef>
                <a:spcPts val="0"/>
              </a:spcBef>
              <a:spcAft>
                <a:spcPts val="0"/>
              </a:spcAft>
              <a:buNone/>
            </a:pPr>
            <a:r>
              <a:rPr lang="nl-NL" sz="2000">
                <a:solidFill>
                  <a:schemeClr val="dk1"/>
                </a:solidFill>
                <a:latin typeface="Calibri"/>
                <a:ea typeface="Calibri"/>
                <a:cs typeface="Calibri"/>
                <a:sym typeface="Calibri"/>
              </a:rPr>
              <a:t>isalpha</a:t>
            </a:r>
            <a:endParaRPr sz="2000">
              <a:solidFill>
                <a:schemeClr val="dk1"/>
              </a:solidFill>
              <a:latin typeface="Calibri"/>
              <a:ea typeface="Calibri"/>
              <a:cs typeface="Calibri"/>
              <a:sym typeface="Calibri"/>
            </a:endParaRPr>
          </a:p>
          <a:p>
            <a:pPr marL="0" marR="0" lvl="0" indent="0" algn="l" rtl="0">
              <a:lnSpc>
                <a:spcPct val="130000"/>
              </a:lnSpc>
              <a:spcBef>
                <a:spcPts val="0"/>
              </a:spcBef>
              <a:spcAft>
                <a:spcPts val="0"/>
              </a:spcAft>
              <a:buNone/>
            </a:pPr>
            <a:r>
              <a:rPr lang="nl-NL" sz="2000">
                <a:solidFill>
                  <a:schemeClr val="dk1"/>
                </a:solidFill>
                <a:latin typeface="Calibri"/>
                <a:ea typeface="Calibri"/>
                <a:cs typeface="Calibri"/>
                <a:sym typeface="Calibri"/>
              </a:rPr>
              <a:t>isascii</a:t>
            </a:r>
            <a:endParaRPr sz="2000">
              <a:solidFill>
                <a:schemeClr val="dk1"/>
              </a:solidFill>
              <a:latin typeface="Calibri"/>
              <a:ea typeface="Calibri"/>
              <a:cs typeface="Calibri"/>
              <a:sym typeface="Calibri"/>
            </a:endParaRPr>
          </a:p>
          <a:p>
            <a:pPr marL="0" marR="0" lvl="0" indent="0" algn="l" rtl="0">
              <a:lnSpc>
                <a:spcPct val="130000"/>
              </a:lnSpc>
              <a:spcBef>
                <a:spcPts val="0"/>
              </a:spcBef>
              <a:spcAft>
                <a:spcPts val="0"/>
              </a:spcAft>
              <a:buNone/>
            </a:pPr>
            <a:r>
              <a:rPr lang="nl-NL" sz="2000">
                <a:solidFill>
                  <a:schemeClr val="dk1"/>
                </a:solidFill>
                <a:latin typeface="Calibri"/>
                <a:ea typeface="Calibri"/>
                <a:cs typeface="Calibri"/>
                <a:sym typeface="Calibri"/>
              </a:rPr>
              <a:t>isdecimal</a:t>
            </a:r>
            <a:endParaRPr sz="2000">
              <a:solidFill>
                <a:schemeClr val="dk1"/>
              </a:solidFill>
              <a:latin typeface="Calibri"/>
              <a:ea typeface="Calibri"/>
              <a:cs typeface="Calibri"/>
              <a:sym typeface="Calibri"/>
            </a:endParaRPr>
          </a:p>
          <a:p>
            <a:pPr marL="0" marR="0" lvl="0" indent="0" algn="l" rtl="0">
              <a:lnSpc>
                <a:spcPct val="130000"/>
              </a:lnSpc>
              <a:spcBef>
                <a:spcPts val="0"/>
              </a:spcBef>
              <a:spcAft>
                <a:spcPts val="0"/>
              </a:spcAft>
              <a:buNone/>
            </a:pPr>
            <a:r>
              <a:rPr lang="nl-NL" sz="2000">
                <a:solidFill>
                  <a:schemeClr val="dk1"/>
                </a:solidFill>
                <a:latin typeface="Calibri"/>
                <a:ea typeface="Calibri"/>
                <a:cs typeface="Calibri"/>
                <a:sym typeface="Calibri"/>
              </a:rPr>
              <a:t>isdigit</a:t>
            </a:r>
            <a:endParaRPr sz="2000">
              <a:solidFill>
                <a:schemeClr val="dk1"/>
              </a:solidFill>
              <a:latin typeface="Calibri"/>
              <a:ea typeface="Calibri"/>
              <a:cs typeface="Calibri"/>
              <a:sym typeface="Calibri"/>
            </a:endParaRPr>
          </a:p>
          <a:p>
            <a:pPr marL="0" marR="0" lvl="0" indent="0" algn="l" rtl="0">
              <a:lnSpc>
                <a:spcPct val="130000"/>
              </a:lnSpc>
              <a:spcBef>
                <a:spcPts val="0"/>
              </a:spcBef>
              <a:spcAft>
                <a:spcPts val="0"/>
              </a:spcAft>
              <a:buNone/>
            </a:pPr>
            <a:r>
              <a:rPr lang="nl-NL" sz="2000">
                <a:solidFill>
                  <a:schemeClr val="dk1"/>
                </a:solidFill>
                <a:latin typeface="Calibri"/>
                <a:ea typeface="Calibri"/>
                <a:cs typeface="Calibri"/>
                <a:sym typeface="Calibri"/>
              </a:rPr>
              <a:t>isidentifier</a:t>
            </a:r>
            <a:endParaRPr sz="2000">
              <a:solidFill>
                <a:schemeClr val="dk1"/>
              </a:solidFill>
              <a:latin typeface="Calibri"/>
              <a:ea typeface="Calibri"/>
              <a:cs typeface="Calibri"/>
              <a:sym typeface="Calibri"/>
            </a:endParaRPr>
          </a:p>
          <a:p>
            <a:pPr marL="0" marR="0" lvl="0" indent="0" algn="l" rtl="0">
              <a:lnSpc>
                <a:spcPct val="130000"/>
              </a:lnSpc>
              <a:spcBef>
                <a:spcPts val="0"/>
              </a:spcBef>
              <a:spcAft>
                <a:spcPts val="0"/>
              </a:spcAft>
              <a:buNone/>
            </a:pPr>
            <a:r>
              <a:rPr lang="nl-NL" sz="2000">
                <a:solidFill>
                  <a:schemeClr val="dk1"/>
                </a:solidFill>
                <a:latin typeface="Calibri"/>
                <a:ea typeface="Calibri"/>
                <a:cs typeface="Calibri"/>
                <a:sym typeface="Calibri"/>
              </a:rPr>
              <a:t>islower</a:t>
            </a:r>
            <a:endParaRPr/>
          </a:p>
          <a:p>
            <a:pPr marL="0" marR="0" lvl="0" indent="0" algn="l" rtl="0">
              <a:lnSpc>
                <a:spcPct val="130000"/>
              </a:lnSpc>
              <a:spcBef>
                <a:spcPts val="0"/>
              </a:spcBef>
              <a:spcAft>
                <a:spcPts val="0"/>
              </a:spcAft>
              <a:buNone/>
            </a:pPr>
            <a:endParaRPr sz="2000">
              <a:solidFill>
                <a:schemeClr val="dk1"/>
              </a:solidFill>
              <a:latin typeface="Calibri"/>
              <a:ea typeface="Calibri"/>
              <a:cs typeface="Calibri"/>
              <a:sym typeface="Calibri"/>
            </a:endParaRPr>
          </a:p>
          <a:p>
            <a:pPr marL="0" marR="0" lvl="0" indent="0" algn="l" rtl="0">
              <a:lnSpc>
                <a:spcPct val="130000"/>
              </a:lnSpc>
              <a:spcBef>
                <a:spcPts val="0"/>
              </a:spcBef>
              <a:spcAft>
                <a:spcPts val="0"/>
              </a:spcAft>
              <a:buNone/>
            </a:pPr>
            <a:r>
              <a:rPr lang="nl-NL" sz="2000">
                <a:solidFill>
                  <a:schemeClr val="dk1"/>
                </a:solidFill>
                <a:latin typeface="Calibri"/>
                <a:ea typeface="Calibri"/>
                <a:cs typeface="Calibri"/>
                <a:sym typeface="Calibri"/>
              </a:rPr>
              <a:t>isnumeric</a:t>
            </a:r>
            <a:endParaRPr sz="2000">
              <a:solidFill>
                <a:schemeClr val="dk1"/>
              </a:solidFill>
              <a:latin typeface="Calibri"/>
              <a:ea typeface="Calibri"/>
              <a:cs typeface="Calibri"/>
              <a:sym typeface="Calibri"/>
            </a:endParaRPr>
          </a:p>
          <a:p>
            <a:pPr marL="0" marR="0" lvl="0" indent="0" algn="l" rtl="0">
              <a:lnSpc>
                <a:spcPct val="130000"/>
              </a:lnSpc>
              <a:spcBef>
                <a:spcPts val="0"/>
              </a:spcBef>
              <a:spcAft>
                <a:spcPts val="0"/>
              </a:spcAft>
              <a:buNone/>
            </a:pPr>
            <a:r>
              <a:rPr lang="nl-NL" sz="2000">
                <a:solidFill>
                  <a:schemeClr val="dk1"/>
                </a:solidFill>
                <a:latin typeface="Calibri"/>
                <a:ea typeface="Calibri"/>
                <a:cs typeface="Calibri"/>
                <a:sym typeface="Calibri"/>
              </a:rPr>
              <a:t>isprintable</a:t>
            </a:r>
            <a:endParaRPr sz="2000">
              <a:solidFill>
                <a:schemeClr val="dk1"/>
              </a:solidFill>
              <a:latin typeface="Calibri"/>
              <a:ea typeface="Calibri"/>
              <a:cs typeface="Calibri"/>
              <a:sym typeface="Calibri"/>
            </a:endParaRPr>
          </a:p>
          <a:p>
            <a:pPr marL="0" marR="0" lvl="0" indent="0" algn="l" rtl="0">
              <a:lnSpc>
                <a:spcPct val="130000"/>
              </a:lnSpc>
              <a:spcBef>
                <a:spcPts val="0"/>
              </a:spcBef>
              <a:spcAft>
                <a:spcPts val="0"/>
              </a:spcAft>
              <a:buNone/>
            </a:pPr>
            <a:r>
              <a:rPr lang="nl-NL" sz="2000">
                <a:solidFill>
                  <a:schemeClr val="dk1"/>
                </a:solidFill>
                <a:latin typeface="Calibri"/>
                <a:ea typeface="Calibri"/>
                <a:cs typeface="Calibri"/>
                <a:sym typeface="Calibri"/>
              </a:rPr>
              <a:t>isspace</a:t>
            </a:r>
            <a:endParaRPr sz="2000">
              <a:solidFill>
                <a:schemeClr val="dk1"/>
              </a:solidFill>
              <a:latin typeface="Calibri"/>
              <a:ea typeface="Calibri"/>
              <a:cs typeface="Calibri"/>
              <a:sym typeface="Calibri"/>
            </a:endParaRPr>
          </a:p>
          <a:p>
            <a:pPr marL="0" marR="0" lvl="0" indent="0" algn="l" rtl="0">
              <a:lnSpc>
                <a:spcPct val="130000"/>
              </a:lnSpc>
              <a:spcBef>
                <a:spcPts val="0"/>
              </a:spcBef>
              <a:spcAft>
                <a:spcPts val="0"/>
              </a:spcAft>
              <a:buNone/>
            </a:pPr>
            <a:r>
              <a:rPr lang="nl-NL" sz="2000">
                <a:solidFill>
                  <a:schemeClr val="dk1"/>
                </a:solidFill>
                <a:latin typeface="Calibri"/>
                <a:ea typeface="Calibri"/>
                <a:cs typeface="Calibri"/>
                <a:sym typeface="Calibri"/>
              </a:rPr>
              <a:t>istitle</a:t>
            </a:r>
            <a:endParaRPr sz="2000">
              <a:solidFill>
                <a:schemeClr val="dk1"/>
              </a:solidFill>
              <a:latin typeface="Calibri"/>
              <a:ea typeface="Calibri"/>
              <a:cs typeface="Calibri"/>
              <a:sym typeface="Calibri"/>
            </a:endParaRPr>
          </a:p>
          <a:p>
            <a:pPr marL="0" marR="0" lvl="0" indent="0" algn="l" rtl="0">
              <a:lnSpc>
                <a:spcPct val="130000"/>
              </a:lnSpc>
              <a:spcBef>
                <a:spcPts val="0"/>
              </a:spcBef>
              <a:spcAft>
                <a:spcPts val="0"/>
              </a:spcAft>
              <a:buNone/>
            </a:pPr>
            <a:r>
              <a:rPr lang="nl-NL" sz="2000">
                <a:solidFill>
                  <a:schemeClr val="dk1"/>
                </a:solidFill>
                <a:latin typeface="Calibri"/>
                <a:ea typeface="Calibri"/>
                <a:cs typeface="Calibri"/>
                <a:sym typeface="Calibri"/>
              </a:rPr>
              <a:t>isupper</a:t>
            </a:r>
            <a:endParaRPr sz="2000">
              <a:solidFill>
                <a:schemeClr val="dk1"/>
              </a:solidFill>
              <a:latin typeface="Calibri"/>
              <a:ea typeface="Calibri"/>
              <a:cs typeface="Calibri"/>
              <a:sym typeface="Calibri"/>
            </a:endParaRPr>
          </a:p>
          <a:p>
            <a:pPr marL="0" marR="0" lvl="0" indent="0" algn="l" rtl="0">
              <a:lnSpc>
                <a:spcPct val="130000"/>
              </a:lnSpc>
              <a:spcBef>
                <a:spcPts val="0"/>
              </a:spcBef>
              <a:spcAft>
                <a:spcPts val="0"/>
              </a:spcAft>
              <a:buNone/>
            </a:pPr>
            <a:r>
              <a:rPr lang="nl-NL" sz="2000">
                <a:solidFill>
                  <a:schemeClr val="dk1"/>
                </a:solidFill>
                <a:latin typeface="Calibri"/>
                <a:ea typeface="Calibri"/>
                <a:cs typeface="Calibri"/>
                <a:sym typeface="Calibri"/>
              </a:rPr>
              <a:t>join</a:t>
            </a:r>
            <a:endParaRPr sz="2000">
              <a:solidFill>
                <a:schemeClr val="dk1"/>
              </a:solidFill>
              <a:latin typeface="Calibri"/>
              <a:ea typeface="Calibri"/>
              <a:cs typeface="Calibri"/>
              <a:sym typeface="Calibri"/>
            </a:endParaRPr>
          </a:p>
          <a:p>
            <a:pPr marL="0" marR="0" lvl="0" indent="0" algn="l" rtl="0">
              <a:lnSpc>
                <a:spcPct val="130000"/>
              </a:lnSpc>
              <a:spcBef>
                <a:spcPts val="0"/>
              </a:spcBef>
              <a:spcAft>
                <a:spcPts val="0"/>
              </a:spcAft>
              <a:buNone/>
            </a:pPr>
            <a:r>
              <a:rPr lang="nl-NL" sz="2000">
                <a:solidFill>
                  <a:schemeClr val="dk1"/>
                </a:solidFill>
                <a:latin typeface="Calibri"/>
                <a:ea typeface="Calibri"/>
                <a:cs typeface="Calibri"/>
                <a:sym typeface="Calibri"/>
              </a:rPr>
              <a:t>ljust</a:t>
            </a:r>
            <a:endParaRPr sz="2000">
              <a:solidFill>
                <a:schemeClr val="dk1"/>
              </a:solidFill>
              <a:latin typeface="Calibri"/>
              <a:ea typeface="Calibri"/>
              <a:cs typeface="Calibri"/>
              <a:sym typeface="Calibri"/>
            </a:endParaRPr>
          </a:p>
          <a:p>
            <a:pPr marL="0" marR="0" lvl="0" indent="0" algn="l" rtl="0">
              <a:lnSpc>
                <a:spcPct val="130000"/>
              </a:lnSpc>
              <a:spcBef>
                <a:spcPts val="0"/>
              </a:spcBef>
              <a:spcAft>
                <a:spcPts val="0"/>
              </a:spcAft>
              <a:buNone/>
            </a:pPr>
            <a:r>
              <a:rPr lang="nl-NL" sz="2000">
                <a:solidFill>
                  <a:schemeClr val="dk1"/>
                </a:solidFill>
                <a:latin typeface="Calibri"/>
                <a:ea typeface="Calibri"/>
                <a:cs typeface="Calibri"/>
                <a:sym typeface="Calibri"/>
              </a:rPr>
              <a:t>lower</a:t>
            </a:r>
            <a:endParaRPr sz="2000">
              <a:solidFill>
                <a:schemeClr val="dk1"/>
              </a:solidFill>
              <a:latin typeface="Calibri"/>
              <a:ea typeface="Calibri"/>
              <a:cs typeface="Calibri"/>
              <a:sym typeface="Calibri"/>
            </a:endParaRPr>
          </a:p>
          <a:p>
            <a:pPr marL="0" marR="0" lvl="0" indent="0" algn="l" rtl="0">
              <a:lnSpc>
                <a:spcPct val="130000"/>
              </a:lnSpc>
              <a:spcBef>
                <a:spcPts val="0"/>
              </a:spcBef>
              <a:spcAft>
                <a:spcPts val="0"/>
              </a:spcAft>
              <a:buNone/>
            </a:pPr>
            <a:r>
              <a:rPr lang="nl-NL" sz="2000">
                <a:solidFill>
                  <a:schemeClr val="dk1"/>
                </a:solidFill>
                <a:latin typeface="Calibri"/>
                <a:ea typeface="Calibri"/>
                <a:cs typeface="Calibri"/>
                <a:sym typeface="Calibri"/>
              </a:rPr>
              <a:t>lstrip</a:t>
            </a:r>
            <a:endParaRPr/>
          </a:p>
          <a:p>
            <a:pPr marL="0" marR="0" lvl="0" indent="0" algn="l" rtl="0">
              <a:lnSpc>
                <a:spcPct val="130000"/>
              </a:lnSpc>
              <a:spcBef>
                <a:spcPts val="0"/>
              </a:spcBef>
              <a:spcAft>
                <a:spcPts val="0"/>
              </a:spcAft>
              <a:buNone/>
            </a:pPr>
            <a:endParaRPr sz="2000">
              <a:solidFill>
                <a:schemeClr val="dk1"/>
              </a:solidFill>
              <a:latin typeface="Calibri"/>
              <a:ea typeface="Calibri"/>
              <a:cs typeface="Calibri"/>
              <a:sym typeface="Calibri"/>
            </a:endParaRPr>
          </a:p>
          <a:p>
            <a:pPr marL="0" marR="0" lvl="0" indent="0" algn="l" rtl="0">
              <a:lnSpc>
                <a:spcPct val="130000"/>
              </a:lnSpc>
              <a:spcBef>
                <a:spcPts val="0"/>
              </a:spcBef>
              <a:spcAft>
                <a:spcPts val="0"/>
              </a:spcAft>
              <a:buNone/>
            </a:pPr>
            <a:r>
              <a:rPr lang="nl-NL" sz="2000">
                <a:solidFill>
                  <a:schemeClr val="dk1"/>
                </a:solidFill>
                <a:latin typeface="Calibri"/>
                <a:ea typeface="Calibri"/>
                <a:cs typeface="Calibri"/>
                <a:sym typeface="Calibri"/>
              </a:rPr>
              <a:t>maketrans</a:t>
            </a:r>
            <a:endParaRPr sz="2000">
              <a:solidFill>
                <a:schemeClr val="dk1"/>
              </a:solidFill>
              <a:latin typeface="Calibri"/>
              <a:ea typeface="Calibri"/>
              <a:cs typeface="Calibri"/>
              <a:sym typeface="Calibri"/>
            </a:endParaRPr>
          </a:p>
          <a:p>
            <a:pPr marL="0" marR="0" lvl="0" indent="0" algn="l" rtl="0">
              <a:lnSpc>
                <a:spcPct val="130000"/>
              </a:lnSpc>
              <a:spcBef>
                <a:spcPts val="0"/>
              </a:spcBef>
              <a:spcAft>
                <a:spcPts val="0"/>
              </a:spcAft>
              <a:buNone/>
            </a:pPr>
            <a:r>
              <a:rPr lang="nl-NL" sz="2000">
                <a:solidFill>
                  <a:schemeClr val="dk1"/>
                </a:solidFill>
                <a:latin typeface="Calibri"/>
                <a:ea typeface="Calibri"/>
                <a:cs typeface="Calibri"/>
                <a:sym typeface="Calibri"/>
              </a:rPr>
              <a:t>partition</a:t>
            </a:r>
            <a:endParaRPr sz="2000">
              <a:solidFill>
                <a:schemeClr val="dk1"/>
              </a:solidFill>
              <a:latin typeface="Calibri"/>
              <a:ea typeface="Calibri"/>
              <a:cs typeface="Calibri"/>
              <a:sym typeface="Calibri"/>
            </a:endParaRPr>
          </a:p>
          <a:p>
            <a:pPr marL="0" marR="0" lvl="0" indent="0" algn="l" rtl="0">
              <a:lnSpc>
                <a:spcPct val="130000"/>
              </a:lnSpc>
              <a:spcBef>
                <a:spcPts val="0"/>
              </a:spcBef>
              <a:spcAft>
                <a:spcPts val="0"/>
              </a:spcAft>
              <a:buNone/>
            </a:pPr>
            <a:r>
              <a:rPr lang="nl-NL" sz="2000">
                <a:solidFill>
                  <a:schemeClr val="dk1"/>
                </a:solidFill>
                <a:latin typeface="Calibri"/>
                <a:ea typeface="Calibri"/>
                <a:cs typeface="Calibri"/>
                <a:sym typeface="Calibri"/>
              </a:rPr>
              <a:t>replace</a:t>
            </a:r>
            <a:endParaRPr sz="2000">
              <a:solidFill>
                <a:schemeClr val="dk1"/>
              </a:solidFill>
              <a:latin typeface="Calibri"/>
              <a:ea typeface="Calibri"/>
              <a:cs typeface="Calibri"/>
              <a:sym typeface="Calibri"/>
            </a:endParaRPr>
          </a:p>
          <a:p>
            <a:pPr marL="0" marR="0" lvl="0" indent="0" algn="l" rtl="0">
              <a:lnSpc>
                <a:spcPct val="130000"/>
              </a:lnSpc>
              <a:spcBef>
                <a:spcPts val="0"/>
              </a:spcBef>
              <a:spcAft>
                <a:spcPts val="0"/>
              </a:spcAft>
              <a:buNone/>
            </a:pPr>
            <a:r>
              <a:rPr lang="nl-NL" sz="2000">
                <a:solidFill>
                  <a:schemeClr val="dk1"/>
                </a:solidFill>
                <a:latin typeface="Calibri"/>
                <a:ea typeface="Calibri"/>
                <a:cs typeface="Calibri"/>
                <a:sym typeface="Calibri"/>
              </a:rPr>
              <a:t>rfind</a:t>
            </a:r>
            <a:endParaRPr sz="2000">
              <a:solidFill>
                <a:schemeClr val="dk1"/>
              </a:solidFill>
              <a:latin typeface="Calibri"/>
              <a:ea typeface="Calibri"/>
              <a:cs typeface="Calibri"/>
              <a:sym typeface="Calibri"/>
            </a:endParaRPr>
          </a:p>
          <a:p>
            <a:pPr marL="0" marR="0" lvl="0" indent="0" algn="l" rtl="0">
              <a:lnSpc>
                <a:spcPct val="130000"/>
              </a:lnSpc>
              <a:spcBef>
                <a:spcPts val="0"/>
              </a:spcBef>
              <a:spcAft>
                <a:spcPts val="0"/>
              </a:spcAft>
              <a:buNone/>
            </a:pPr>
            <a:r>
              <a:rPr lang="nl-NL" sz="2000">
                <a:solidFill>
                  <a:schemeClr val="dk1"/>
                </a:solidFill>
                <a:latin typeface="Calibri"/>
                <a:ea typeface="Calibri"/>
                <a:cs typeface="Calibri"/>
                <a:sym typeface="Calibri"/>
              </a:rPr>
              <a:t>rindex</a:t>
            </a:r>
            <a:endParaRPr sz="2000">
              <a:solidFill>
                <a:schemeClr val="dk1"/>
              </a:solidFill>
              <a:latin typeface="Calibri"/>
              <a:ea typeface="Calibri"/>
              <a:cs typeface="Calibri"/>
              <a:sym typeface="Calibri"/>
            </a:endParaRPr>
          </a:p>
          <a:p>
            <a:pPr marL="0" marR="0" lvl="0" indent="0" algn="l" rtl="0">
              <a:lnSpc>
                <a:spcPct val="130000"/>
              </a:lnSpc>
              <a:spcBef>
                <a:spcPts val="0"/>
              </a:spcBef>
              <a:spcAft>
                <a:spcPts val="0"/>
              </a:spcAft>
              <a:buNone/>
            </a:pPr>
            <a:r>
              <a:rPr lang="nl-NL" sz="2000">
                <a:solidFill>
                  <a:schemeClr val="dk1"/>
                </a:solidFill>
                <a:latin typeface="Calibri"/>
                <a:ea typeface="Calibri"/>
                <a:cs typeface="Calibri"/>
                <a:sym typeface="Calibri"/>
              </a:rPr>
              <a:t>rjust</a:t>
            </a:r>
            <a:endParaRPr sz="2000">
              <a:solidFill>
                <a:schemeClr val="dk1"/>
              </a:solidFill>
              <a:latin typeface="Calibri"/>
              <a:ea typeface="Calibri"/>
              <a:cs typeface="Calibri"/>
              <a:sym typeface="Calibri"/>
            </a:endParaRPr>
          </a:p>
          <a:p>
            <a:pPr marL="0" marR="0" lvl="0" indent="0" algn="l" rtl="0">
              <a:lnSpc>
                <a:spcPct val="130000"/>
              </a:lnSpc>
              <a:spcBef>
                <a:spcPts val="0"/>
              </a:spcBef>
              <a:spcAft>
                <a:spcPts val="0"/>
              </a:spcAft>
              <a:buNone/>
            </a:pPr>
            <a:r>
              <a:rPr lang="nl-NL" sz="2000">
                <a:solidFill>
                  <a:schemeClr val="dk1"/>
                </a:solidFill>
                <a:latin typeface="Calibri"/>
                <a:ea typeface="Calibri"/>
                <a:cs typeface="Calibri"/>
                <a:sym typeface="Calibri"/>
              </a:rPr>
              <a:t>rpartition</a:t>
            </a:r>
            <a:endParaRPr sz="2000">
              <a:solidFill>
                <a:schemeClr val="dk1"/>
              </a:solidFill>
              <a:latin typeface="Calibri"/>
              <a:ea typeface="Calibri"/>
              <a:cs typeface="Calibri"/>
              <a:sym typeface="Calibri"/>
            </a:endParaRPr>
          </a:p>
          <a:p>
            <a:pPr marL="0" marR="0" lvl="0" indent="0" algn="l" rtl="0">
              <a:lnSpc>
                <a:spcPct val="130000"/>
              </a:lnSpc>
              <a:spcBef>
                <a:spcPts val="0"/>
              </a:spcBef>
              <a:spcAft>
                <a:spcPts val="0"/>
              </a:spcAft>
              <a:buNone/>
            </a:pPr>
            <a:r>
              <a:rPr lang="nl-NL" sz="2000">
                <a:solidFill>
                  <a:schemeClr val="dk1"/>
                </a:solidFill>
                <a:latin typeface="Calibri"/>
                <a:ea typeface="Calibri"/>
                <a:cs typeface="Calibri"/>
                <a:sym typeface="Calibri"/>
              </a:rPr>
              <a:t>rsplit</a:t>
            </a:r>
            <a:endParaRPr sz="2000">
              <a:solidFill>
                <a:schemeClr val="dk1"/>
              </a:solidFill>
              <a:latin typeface="Calibri"/>
              <a:ea typeface="Calibri"/>
              <a:cs typeface="Calibri"/>
              <a:sym typeface="Calibri"/>
            </a:endParaRPr>
          </a:p>
          <a:p>
            <a:pPr marL="0" marR="0" lvl="0" indent="0" algn="l" rtl="0">
              <a:lnSpc>
                <a:spcPct val="130000"/>
              </a:lnSpc>
              <a:spcBef>
                <a:spcPts val="0"/>
              </a:spcBef>
              <a:spcAft>
                <a:spcPts val="0"/>
              </a:spcAft>
              <a:buNone/>
            </a:pPr>
            <a:r>
              <a:rPr lang="nl-NL" sz="2000">
                <a:solidFill>
                  <a:schemeClr val="dk1"/>
                </a:solidFill>
                <a:latin typeface="Calibri"/>
                <a:ea typeface="Calibri"/>
                <a:cs typeface="Calibri"/>
                <a:sym typeface="Calibri"/>
              </a:rPr>
              <a:t>rstrip</a:t>
            </a:r>
            <a:endParaRPr/>
          </a:p>
          <a:p>
            <a:pPr marL="0" marR="0" lvl="0" indent="0" algn="l" rtl="0">
              <a:lnSpc>
                <a:spcPct val="130000"/>
              </a:lnSpc>
              <a:spcBef>
                <a:spcPts val="0"/>
              </a:spcBef>
              <a:spcAft>
                <a:spcPts val="0"/>
              </a:spcAft>
              <a:buNone/>
            </a:pPr>
            <a:endParaRPr sz="2000">
              <a:solidFill>
                <a:schemeClr val="dk1"/>
              </a:solidFill>
              <a:latin typeface="Calibri"/>
              <a:ea typeface="Calibri"/>
              <a:cs typeface="Calibri"/>
              <a:sym typeface="Calibri"/>
            </a:endParaRPr>
          </a:p>
          <a:p>
            <a:pPr marL="0" marR="0" lvl="0" indent="0" algn="l" rtl="0">
              <a:lnSpc>
                <a:spcPct val="130000"/>
              </a:lnSpc>
              <a:spcBef>
                <a:spcPts val="0"/>
              </a:spcBef>
              <a:spcAft>
                <a:spcPts val="0"/>
              </a:spcAft>
              <a:buNone/>
            </a:pPr>
            <a:r>
              <a:rPr lang="nl-NL" sz="2000">
                <a:solidFill>
                  <a:schemeClr val="dk1"/>
                </a:solidFill>
                <a:latin typeface="Calibri"/>
                <a:ea typeface="Calibri"/>
                <a:cs typeface="Calibri"/>
                <a:sym typeface="Calibri"/>
              </a:rPr>
              <a:t>split</a:t>
            </a:r>
            <a:endParaRPr/>
          </a:p>
          <a:p>
            <a:pPr marL="0" marR="0" lvl="0" indent="0" algn="l" rtl="0">
              <a:lnSpc>
                <a:spcPct val="130000"/>
              </a:lnSpc>
              <a:spcBef>
                <a:spcPts val="0"/>
              </a:spcBef>
              <a:spcAft>
                <a:spcPts val="0"/>
              </a:spcAft>
              <a:buNone/>
            </a:pPr>
            <a:r>
              <a:rPr lang="nl-NL" sz="2000">
                <a:solidFill>
                  <a:schemeClr val="dk1"/>
                </a:solidFill>
                <a:latin typeface="Calibri"/>
                <a:ea typeface="Calibri"/>
                <a:cs typeface="Calibri"/>
                <a:sym typeface="Calibri"/>
              </a:rPr>
              <a:t>splitlines</a:t>
            </a:r>
            <a:endParaRPr sz="2000">
              <a:solidFill>
                <a:schemeClr val="dk1"/>
              </a:solidFill>
              <a:latin typeface="Calibri"/>
              <a:ea typeface="Calibri"/>
              <a:cs typeface="Calibri"/>
              <a:sym typeface="Calibri"/>
            </a:endParaRPr>
          </a:p>
          <a:p>
            <a:pPr marL="0" marR="0" lvl="0" indent="0" algn="l" rtl="0">
              <a:lnSpc>
                <a:spcPct val="130000"/>
              </a:lnSpc>
              <a:spcBef>
                <a:spcPts val="0"/>
              </a:spcBef>
              <a:spcAft>
                <a:spcPts val="0"/>
              </a:spcAft>
              <a:buNone/>
            </a:pPr>
            <a:r>
              <a:rPr lang="nl-NL" sz="2000">
                <a:solidFill>
                  <a:schemeClr val="dk1"/>
                </a:solidFill>
                <a:latin typeface="Calibri"/>
                <a:ea typeface="Calibri"/>
                <a:cs typeface="Calibri"/>
                <a:sym typeface="Calibri"/>
              </a:rPr>
              <a:t>startswith</a:t>
            </a:r>
            <a:endParaRPr sz="2000">
              <a:solidFill>
                <a:schemeClr val="dk1"/>
              </a:solidFill>
              <a:latin typeface="Calibri"/>
              <a:ea typeface="Calibri"/>
              <a:cs typeface="Calibri"/>
              <a:sym typeface="Calibri"/>
            </a:endParaRPr>
          </a:p>
          <a:p>
            <a:pPr marL="0" marR="0" lvl="0" indent="0" algn="l" rtl="0">
              <a:lnSpc>
                <a:spcPct val="130000"/>
              </a:lnSpc>
              <a:spcBef>
                <a:spcPts val="0"/>
              </a:spcBef>
              <a:spcAft>
                <a:spcPts val="0"/>
              </a:spcAft>
              <a:buNone/>
            </a:pPr>
            <a:r>
              <a:rPr lang="nl-NL" sz="2000">
                <a:solidFill>
                  <a:schemeClr val="dk1"/>
                </a:solidFill>
                <a:latin typeface="Calibri"/>
                <a:ea typeface="Calibri"/>
                <a:cs typeface="Calibri"/>
                <a:sym typeface="Calibri"/>
              </a:rPr>
              <a:t>strip</a:t>
            </a:r>
            <a:endParaRPr/>
          </a:p>
          <a:p>
            <a:pPr marL="0" marR="0" lvl="0" indent="0" algn="l" rtl="0">
              <a:lnSpc>
                <a:spcPct val="130000"/>
              </a:lnSpc>
              <a:spcBef>
                <a:spcPts val="0"/>
              </a:spcBef>
              <a:spcAft>
                <a:spcPts val="0"/>
              </a:spcAft>
              <a:buNone/>
            </a:pPr>
            <a:r>
              <a:rPr lang="nl-NL" sz="2000">
                <a:solidFill>
                  <a:schemeClr val="dk1"/>
                </a:solidFill>
                <a:latin typeface="Calibri"/>
                <a:ea typeface="Calibri"/>
                <a:cs typeface="Calibri"/>
                <a:sym typeface="Calibri"/>
              </a:rPr>
              <a:t>swapcase</a:t>
            </a:r>
            <a:endParaRPr/>
          </a:p>
          <a:p>
            <a:pPr marL="0" marR="0" lvl="0" indent="0" algn="l" rtl="0">
              <a:lnSpc>
                <a:spcPct val="130000"/>
              </a:lnSpc>
              <a:spcBef>
                <a:spcPts val="0"/>
              </a:spcBef>
              <a:spcAft>
                <a:spcPts val="0"/>
              </a:spcAft>
              <a:buNone/>
            </a:pPr>
            <a:r>
              <a:rPr lang="nl-NL" sz="2000">
                <a:solidFill>
                  <a:schemeClr val="dk1"/>
                </a:solidFill>
                <a:latin typeface="Calibri"/>
                <a:ea typeface="Calibri"/>
                <a:cs typeface="Calibri"/>
                <a:sym typeface="Calibri"/>
              </a:rPr>
              <a:t>title</a:t>
            </a:r>
            <a:endParaRPr sz="2000">
              <a:solidFill>
                <a:schemeClr val="dk1"/>
              </a:solidFill>
              <a:latin typeface="Calibri"/>
              <a:ea typeface="Calibri"/>
              <a:cs typeface="Calibri"/>
              <a:sym typeface="Calibri"/>
            </a:endParaRPr>
          </a:p>
          <a:p>
            <a:pPr marL="0" marR="0" lvl="0" indent="0" algn="l" rtl="0">
              <a:lnSpc>
                <a:spcPct val="130000"/>
              </a:lnSpc>
              <a:spcBef>
                <a:spcPts val="0"/>
              </a:spcBef>
              <a:spcAft>
                <a:spcPts val="0"/>
              </a:spcAft>
              <a:buNone/>
            </a:pPr>
            <a:r>
              <a:rPr lang="nl-NL" sz="2000">
                <a:solidFill>
                  <a:schemeClr val="dk1"/>
                </a:solidFill>
                <a:latin typeface="Calibri"/>
                <a:ea typeface="Calibri"/>
                <a:cs typeface="Calibri"/>
                <a:sym typeface="Calibri"/>
              </a:rPr>
              <a:t>translate</a:t>
            </a:r>
            <a:endParaRPr/>
          </a:p>
          <a:p>
            <a:pPr marL="0" marR="0" lvl="0" indent="0" algn="l" rtl="0">
              <a:lnSpc>
                <a:spcPct val="130000"/>
              </a:lnSpc>
              <a:spcBef>
                <a:spcPts val="0"/>
              </a:spcBef>
              <a:spcAft>
                <a:spcPts val="0"/>
              </a:spcAft>
              <a:buNone/>
            </a:pPr>
            <a:r>
              <a:rPr lang="nl-NL" sz="2000">
                <a:solidFill>
                  <a:schemeClr val="dk1"/>
                </a:solidFill>
                <a:latin typeface="Calibri"/>
                <a:ea typeface="Calibri"/>
                <a:cs typeface="Calibri"/>
                <a:sym typeface="Calibri"/>
              </a:rPr>
              <a:t>upper</a:t>
            </a:r>
            <a:endParaRPr sz="2000">
              <a:solidFill>
                <a:schemeClr val="dk1"/>
              </a:solidFill>
              <a:latin typeface="Calibri"/>
              <a:ea typeface="Calibri"/>
              <a:cs typeface="Calibri"/>
              <a:sym typeface="Calibri"/>
            </a:endParaRPr>
          </a:p>
          <a:p>
            <a:pPr marL="0" marR="0" lvl="0" indent="0" algn="l" rtl="0">
              <a:lnSpc>
                <a:spcPct val="130000"/>
              </a:lnSpc>
              <a:spcBef>
                <a:spcPts val="0"/>
              </a:spcBef>
              <a:spcAft>
                <a:spcPts val="0"/>
              </a:spcAft>
              <a:buNone/>
            </a:pPr>
            <a:r>
              <a:rPr lang="nl-NL" sz="2000">
                <a:solidFill>
                  <a:schemeClr val="dk1"/>
                </a:solidFill>
                <a:latin typeface="Calibri"/>
                <a:ea typeface="Calibri"/>
                <a:cs typeface="Calibri"/>
                <a:sym typeface="Calibri"/>
              </a:rPr>
              <a:t>zfill</a:t>
            </a:r>
            <a:endParaRPr sz="2000">
              <a:solidFill>
                <a:schemeClr val="dk1"/>
              </a:solidFill>
              <a:latin typeface="Calibri"/>
              <a:ea typeface="Calibri"/>
              <a:cs typeface="Calibri"/>
              <a:sym typeface="Calibri"/>
            </a:endParaRPr>
          </a:p>
          <a:p>
            <a:pPr marL="0" marR="0" lvl="0" indent="0" algn="l" rtl="0">
              <a:lnSpc>
                <a:spcPct val="130000"/>
              </a:lnSpc>
              <a:spcBef>
                <a:spcPts val="0"/>
              </a:spcBef>
              <a:spcAft>
                <a:spcPts val="0"/>
              </a:spcAft>
              <a:buNone/>
            </a:pPr>
            <a:endParaRPr sz="2000">
              <a:solidFill>
                <a:schemeClr val="dk1"/>
              </a:solidFill>
              <a:latin typeface="Calibri"/>
              <a:ea typeface="Calibri"/>
              <a:cs typeface="Calibri"/>
              <a:sym typeface="Calibri"/>
            </a:endParaRPr>
          </a:p>
        </p:txBody>
      </p:sp>
      <p:sp>
        <p:nvSpPr>
          <p:cNvPr id="347" name="Google Shape;347;p41"/>
          <p:cNvSpPr/>
          <p:nvPr/>
        </p:nvSpPr>
        <p:spPr>
          <a:xfrm>
            <a:off x="575815" y="6012085"/>
            <a:ext cx="8928991" cy="1200329"/>
          </a:xfrm>
          <a:prstGeom prst="rect">
            <a:avLst/>
          </a:prstGeom>
          <a:solidFill>
            <a:schemeClr val="lt2"/>
          </a:solidFill>
          <a:ln w="9525" cap="flat" cmpd="sng">
            <a:solidFill>
              <a:srgbClr val="757070"/>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t" anchorCtr="0">
            <a:spAutoFit/>
          </a:bodyPr>
          <a:lstStyle/>
          <a:p>
            <a:pPr marL="0" marR="0" lvl="0" indent="0" algn="l" rtl="0">
              <a:spcBef>
                <a:spcPts val="0"/>
              </a:spcBef>
              <a:spcAft>
                <a:spcPts val="0"/>
              </a:spcAft>
              <a:buNone/>
            </a:pPr>
            <a:r>
              <a:rPr lang="nl-NL" sz="1800" b="1">
                <a:solidFill>
                  <a:srgbClr val="000000"/>
                </a:solidFill>
                <a:latin typeface="Arial"/>
                <a:ea typeface="Arial"/>
                <a:cs typeface="Arial"/>
                <a:sym typeface="Arial"/>
              </a:rPr>
              <a:t>name = </a:t>
            </a:r>
            <a:r>
              <a:rPr lang="nl-NL" sz="1800" b="1">
                <a:solidFill>
                  <a:srgbClr val="A31515"/>
                </a:solidFill>
                <a:latin typeface="Arial"/>
                <a:ea typeface="Arial"/>
                <a:cs typeface="Arial"/>
                <a:sym typeface="Arial"/>
              </a:rPr>
              <a:t>'Guido'</a:t>
            </a:r>
            <a:endParaRPr sz="1800" b="1">
              <a:solidFill>
                <a:srgbClr val="000000"/>
              </a:solidFill>
              <a:latin typeface="Arial"/>
              <a:ea typeface="Arial"/>
              <a:cs typeface="Arial"/>
              <a:sym typeface="Arial"/>
            </a:endParaRPr>
          </a:p>
          <a:p>
            <a:pPr marL="0" marR="0" lvl="0" indent="0" algn="l" rtl="0">
              <a:spcBef>
                <a:spcPts val="0"/>
              </a:spcBef>
              <a:spcAft>
                <a:spcPts val="0"/>
              </a:spcAft>
              <a:buNone/>
            </a:pPr>
            <a:r>
              <a:rPr lang="nl-NL" sz="1800" b="1">
                <a:solidFill>
                  <a:srgbClr val="795E26"/>
                </a:solidFill>
                <a:latin typeface="Arial"/>
                <a:ea typeface="Arial"/>
                <a:cs typeface="Arial"/>
                <a:sym typeface="Arial"/>
              </a:rPr>
              <a:t>print</a:t>
            </a:r>
            <a:r>
              <a:rPr lang="nl-NL" sz="1800" b="1">
                <a:solidFill>
                  <a:srgbClr val="000000"/>
                </a:solidFill>
                <a:latin typeface="Arial"/>
                <a:ea typeface="Arial"/>
                <a:cs typeface="Arial"/>
                <a:sym typeface="Arial"/>
              </a:rPr>
              <a:t>( name.upper() )</a:t>
            </a:r>
            <a:endParaRPr/>
          </a:p>
          <a:p>
            <a:pPr marL="0" marR="0" lvl="0" indent="0" algn="l" rtl="0">
              <a:spcBef>
                <a:spcPts val="0"/>
              </a:spcBef>
              <a:spcAft>
                <a:spcPts val="0"/>
              </a:spcAft>
              <a:buNone/>
            </a:pPr>
            <a:r>
              <a:rPr lang="nl-NL" sz="1800" b="1">
                <a:solidFill>
                  <a:srgbClr val="795E26"/>
                </a:solidFill>
                <a:latin typeface="Arial"/>
                <a:ea typeface="Arial"/>
                <a:cs typeface="Arial"/>
                <a:sym typeface="Arial"/>
              </a:rPr>
              <a:t>print</a:t>
            </a:r>
            <a:r>
              <a:rPr lang="nl-NL" sz="1800" b="1">
                <a:solidFill>
                  <a:srgbClr val="000000"/>
                </a:solidFill>
                <a:latin typeface="Arial"/>
                <a:ea typeface="Arial"/>
                <a:cs typeface="Arial"/>
                <a:sym typeface="Arial"/>
              </a:rPr>
              <a:t>( name.lower() )</a:t>
            </a:r>
            <a:endParaRPr/>
          </a:p>
          <a:p>
            <a:pPr marL="0" marR="0" lvl="0" indent="0" algn="l" rtl="0">
              <a:spcBef>
                <a:spcPts val="0"/>
              </a:spcBef>
              <a:spcAft>
                <a:spcPts val="0"/>
              </a:spcAft>
              <a:buNone/>
            </a:pPr>
            <a:r>
              <a:rPr lang="nl-NL" sz="1800" b="1">
                <a:solidFill>
                  <a:srgbClr val="795E26"/>
                </a:solidFill>
                <a:latin typeface="Arial"/>
                <a:ea typeface="Arial"/>
                <a:cs typeface="Arial"/>
                <a:sym typeface="Arial"/>
              </a:rPr>
              <a:t>print</a:t>
            </a:r>
            <a:r>
              <a:rPr lang="nl-NL" sz="1800" b="1">
                <a:solidFill>
                  <a:srgbClr val="000000"/>
                </a:solidFill>
                <a:latin typeface="Arial"/>
                <a:ea typeface="Arial"/>
                <a:cs typeface="Arial"/>
                <a:sym typeface="Arial"/>
              </a:rPr>
              <a:t>( name.isnumeric() )</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3" name="Google Shape;353;p42"/>
          <p:cNvSpPr txBox="1">
            <a:spLocks noGrp="1"/>
          </p:cNvSpPr>
          <p:nvPr>
            <p:ph type="title"/>
          </p:nvPr>
        </p:nvSpPr>
        <p:spPr>
          <a:xfrm>
            <a:off x="575816" y="402483"/>
            <a:ext cx="8928991" cy="14611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595959"/>
              </a:buClr>
              <a:buSzPts val="4100"/>
              <a:buFont typeface="Arial"/>
              <a:buNone/>
            </a:pPr>
            <a:r>
              <a:rPr lang="nl-NL"/>
              <a:t>Index and slicing</a:t>
            </a:r>
            <a:endParaRPr/>
          </a:p>
        </p:txBody>
      </p:sp>
      <p:sp>
        <p:nvSpPr>
          <p:cNvPr id="354" name="Google Shape;354;p42"/>
          <p:cNvSpPr txBox="1">
            <a:spLocks noGrp="1"/>
          </p:cNvSpPr>
          <p:nvPr>
            <p:ph type="body" idx="1"/>
          </p:nvPr>
        </p:nvSpPr>
        <p:spPr>
          <a:xfrm>
            <a:off x="575817" y="2012414"/>
            <a:ext cx="8928990" cy="5439831"/>
          </a:xfrm>
          <a:prstGeom prst="rect">
            <a:avLst/>
          </a:prstGeom>
          <a:noFill/>
          <a:ln>
            <a:noFill/>
          </a:ln>
        </p:spPr>
        <p:txBody>
          <a:bodyPr spcFirstLastPara="1" wrap="square" lIns="91425" tIns="45700" rIns="91425" bIns="45700" anchor="t" anchorCtr="0">
            <a:noAutofit/>
          </a:bodyPr>
          <a:lstStyle/>
          <a:p>
            <a:pPr marL="251986" lvl="0" indent="-251986" algn="l" rtl="0">
              <a:lnSpc>
                <a:spcPct val="90000"/>
              </a:lnSpc>
              <a:spcBef>
                <a:spcPts val="0"/>
              </a:spcBef>
              <a:spcAft>
                <a:spcPts val="0"/>
              </a:spcAft>
              <a:buClr>
                <a:srgbClr val="595959"/>
              </a:buClr>
              <a:buSzPts val="2000"/>
              <a:buChar char="•"/>
            </a:pPr>
            <a:r>
              <a:rPr lang="nl-NL"/>
              <a:t>A string behaves as a list of characters that can be selected with an index:</a:t>
            </a:r>
            <a:endParaRPr/>
          </a:p>
          <a:p>
            <a:pPr marL="755957" lvl="1" indent="-251986" algn="l" rtl="0">
              <a:lnSpc>
                <a:spcPct val="90000"/>
              </a:lnSpc>
              <a:spcBef>
                <a:spcPts val="551"/>
              </a:spcBef>
              <a:spcAft>
                <a:spcPts val="0"/>
              </a:spcAft>
              <a:buClr>
                <a:srgbClr val="595959"/>
              </a:buClr>
              <a:buSzPts val="1800"/>
              <a:buChar char="•"/>
            </a:pPr>
            <a:r>
              <a:rPr lang="nl-NL"/>
              <a:t>s[0] 	=&gt; first character</a:t>
            </a:r>
            <a:endParaRPr/>
          </a:p>
          <a:p>
            <a:pPr marL="755957" lvl="1" indent="-251986" algn="l" rtl="0">
              <a:lnSpc>
                <a:spcPct val="90000"/>
              </a:lnSpc>
              <a:spcBef>
                <a:spcPts val="551"/>
              </a:spcBef>
              <a:spcAft>
                <a:spcPts val="0"/>
              </a:spcAft>
              <a:buClr>
                <a:srgbClr val="595959"/>
              </a:buClr>
              <a:buSzPts val="1800"/>
              <a:buChar char="•"/>
            </a:pPr>
            <a:r>
              <a:rPr lang="nl-NL"/>
              <a:t>s[1] 	=&gt; second character</a:t>
            </a:r>
            <a:endParaRPr/>
          </a:p>
          <a:p>
            <a:pPr marL="755957" lvl="1" indent="-251986" algn="l" rtl="0">
              <a:lnSpc>
                <a:spcPct val="90000"/>
              </a:lnSpc>
              <a:spcBef>
                <a:spcPts val="551"/>
              </a:spcBef>
              <a:spcAft>
                <a:spcPts val="0"/>
              </a:spcAft>
              <a:buClr>
                <a:srgbClr val="595959"/>
              </a:buClr>
              <a:buSzPts val="1800"/>
              <a:buChar char="•"/>
            </a:pPr>
            <a:r>
              <a:rPr lang="nl-NL"/>
              <a:t>s[-1]	=&gt; last character</a:t>
            </a:r>
            <a:endParaRPr/>
          </a:p>
          <a:p>
            <a:pPr marL="251986" lvl="0" indent="-124986" algn="l" rtl="0">
              <a:lnSpc>
                <a:spcPct val="90000"/>
              </a:lnSpc>
              <a:spcBef>
                <a:spcPts val="1102"/>
              </a:spcBef>
              <a:spcAft>
                <a:spcPts val="0"/>
              </a:spcAft>
              <a:buClr>
                <a:srgbClr val="595959"/>
              </a:buClr>
              <a:buSzPts val="2000"/>
              <a:buNone/>
            </a:pPr>
            <a:endParaRPr/>
          </a:p>
          <a:p>
            <a:pPr marL="251986" lvl="0" indent="-251986" algn="l" rtl="0">
              <a:lnSpc>
                <a:spcPct val="90000"/>
              </a:lnSpc>
              <a:spcBef>
                <a:spcPts val="1102"/>
              </a:spcBef>
              <a:spcAft>
                <a:spcPts val="0"/>
              </a:spcAft>
              <a:buClr>
                <a:srgbClr val="595959"/>
              </a:buClr>
              <a:buSzPts val="2000"/>
              <a:buChar char="•"/>
            </a:pPr>
            <a:r>
              <a:rPr lang="nl-NL"/>
              <a:t>A string can be sliced:</a:t>
            </a:r>
            <a:endParaRPr/>
          </a:p>
          <a:p>
            <a:pPr marL="755957" lvl="1" indent="-251986" algn="l" rtl="0">
              <a:lnSpc>
                <a:spcPct val="90000"/>
              </a:lnSpc>
              <a:spcBef>
                <a:spcPts val="551"/>
              </a:spcBef>
              <a:spcAft>
                <a:spcPts val="0"/>
              </a:spcAft>
              <a:buClr>
                <a:srgbClr val="595959"/>
              </a:buClr>
              <a:buSzPts val="1800"/>
              <a:buChar char="•"/>
            </a:pPr>
            <a:r>
              <a:rPr lang="nl-NL"/>
              <a:t>s[0:4]	=&gt; the first four characters</a:t>
            </a:r>
            <a:endParaRPr/>
          </a:p>
          <a:p>
            <a:pPr marL="755957" lvl="1" indent="-251986" algn="l" rtl="0">
              <a:lnSpc>
                <a:spcPct val="90000"/>
              </a:lnSpc>
              <a:spcBef>
                <a:spcPts val="551"/>
              </a:spcBef>
              <a:spcAft>
                <a:spcPts val="0"/>
              </a:spcAft>
              <a:buClr>
                <a:srgbClr val="595959"/>
              </a:buClr>
              <a:buSzPts val="1800"/>
              <a:buChar char="•"/>
            </a:pPr>
            <a:r>
              <a:rPr lang="nl-NL"/>
              <a:t>s[:4] 	=&gt; the first four characters also</a:t>
            </a:r>
            <a:endParaRPr/>
          </a:p>
          <a:p>
            <a:pPr marL="755957" lvl="1" indent="-251986" algn="l" rtl="0">
              <a:lnSpc>
                <a:spcPct val="90000"/>
              </a:lnSpc>
              <a:spcBef>
                <a:spcPts val="551"/>
              </a:spcBef>
              <a:spcAft>
                <a:spcPts val="0"/>
              </a:spcAft>
              <a:buClr>
                <a:srgbClr val="595959"/>
              </a:buClr>
              <a:buSzPts val="1800"/>
              <a:buChar char="•"/>
            </a:pPr>
            <a:r>
              <a:rPr lang="nl-NL"/>
              <a:t>s[-3:] 	=&gt; the last three characters</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43"/>
          <p:cNvSpPr txBox="1">
            <a:spLocks noGrp="1"/>
          </p:cNvSpPr>
          <p:nvPr>
            <p:ph type="title"/>
          </p:nvPr>
        </p:nvSpPr>
        <p:spPr>
          <a:xfrm>
            <a:off x="575816" y="402483"/>
            <a:ext cx="8928991" cy="14611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595959"/>
              </a:buClr>
              <a:buSzPts val="4100"/>
              <a:buFont typeface="Arial"/>
              <a:buNone/>
            </a:pPr>
            <a:r>
              <a:rPr lang="nl-NL"/>
              <a:t>Unicode</a:t>
            </a:r>
            <a:endParaRPr/>
          </a:p>
        </p:txBody>
      </p:sp>
      <p:sp>
        <p:nvSpPr>
          <p:cNvPr id="361" name="Google Shape;361;p43"/>
          <p:cNvSpPr txBox="1">
            <a:spLocks noGrp="1"/>
          </p:cNvSpPr>
          <p:nvPr>
            <p:ph type="body" idx="1"/>
          </p:nvPr>
        </p:nvSpPr>
        <p:spPr>
          <a:xfrm>
            <a:off x="575817" y="2012414"/>
            <a:ext cx="8928990" cy="5439831"/>
          </a:xfrm>
          <a:prstGeom prst="rect">
            <a:avLst/>
          </a:prstGeom>
          <a:noFill/>
          <a:ln>
            <a:noFill/>
          </a:ln>
        </p:spPr>
        <p:txBody>
          <a:bodyPr spcFirstLastPara="1" wrap="square" lIns="91425" tIns="45700" rIns="91425" bIns="45700" anchor="t" anchorCtr="0">
            <a:noAutofit/>
          </a:bodyPr>
          <a:lstStyle/>
          <a:p>
            <a:pPr marL="251986" lvl="0" indent="-251986" algn="l" rtl="0">
              <a:lnSpc>
                <a:spcPct val="90000"/>
              </a:lnSpc>
              <a:spcBef>
                <a:spcPts val="0"/>
              </a:spcBef>
              <a:spcAft>
                <a:spcPts val="0"/>
              </a:spcAft>
              <a:buClr>
                <a:srgbClr val="595959"/>
              </a:buClr>
              <a:buSzPts val="2000"/>
              <a:buChar char="•"/>
            </a:pPr>
            <a:r>
              <a:rPr lang="nl-NL"/>
              <a:t>In Python 3 all strings are unicode strings.</a:t>
            </a:r>
            <a:endParaRPr/>
          </a:p>
          <a:p>
            <a:pPr marL="251986" lvl="0" indent="-124986" algn="l" rtl="0">
              <a:lnSpc>
                <a:spcPct val="90000"/>
              </a:lnSpc>
              <a:spcBef>
                <a:spcPts val="1102"/>
              </a:spcBef>
              <a:spcAft>
                <a:spcPts val="0"/>
              </a:spcAft>
              <a:buClr>
                <a:srgbClr val="595959"/>
              </a:buClr>
              <a:buSzPts val="2000"/>
              <a:buNone/>
            </a:pPr>
            <a:endParaRPr/>
          </a:p>
          <a:p>
            <a:pPr marL="251986" lvl="0" indent="-251986" algn="l" rtl="0">
              <a:lnSpc>
                <a:spcPct val="90000"/>
              </a:lnSpc>
              <a:spcBef>
                <a:spcPts val="1102"/>
              </a:spcBef>
              <a:spcAft>
                <a:spcPts val="0"/>
              </a:spcAft>
              <a:buClr>
                <a:srgbClr val="595959"/>
              </a:buClr>
              <a:buSzPts val="2000"/>
              <a:buChar char="•"/>
            </a:pPr>
            <a:r>
              <a:rPr lang="nl-NL"/>
              <a:t>List of Unicode characters at </a:t>
            </a:r>
            <a:r>
              <a:rPr lang="nl-NL" u="sng">
                <a:solidFill>
                  <a:schemeClr val="hlink"/>
                </a:solidFill>
                <a:hlinkClick r:id="rId3"/>
              </a:rPr>
              <a:t>https://en.wikipedia.org/wiki/List_of_Unicode_characters</a:t>
            </a:r>
            <a:endParaRPr/>
          </a:p>
          <a:p>
            <a:pPr marL="251986" lvl="0" indent="-124986" algn="l" rtl="0">
              <a:lnSpc>
                <a:spcPct val="90000"/>
              </a:lnSpc>
              <a:spcBef>
                <a:spcPts val="1102"/>
              </a:spcBef>
              <a:spcAft>
                <a:spcPts val="0"/>
              </a:spcAft>
              <a:buClr>
                <a:srgbClr val="595959"/>
              </a:buClr>
              <a:buSzPts val="2000"/>
              <a:buNone/>
            </a:pPr>
            <a:endParaRPr/>
          </a:p>
          <a:p>
            <a:pPr marL="0" lvl="0" indent="0" algn="l" rtl="0">
              <a:lnSpc>
                <a:spcPct val="90000"/>
              </a:lnSpc>
              <a:spcBef>
                <a:spcPts val="1102"/>
              </a:spcBef>
              <a:spcAft>
                <a:spcPts val="0"/>
              </a:spcAft>
              <a:buClr>
                <a:srgbClr val="595959"/>
              </a:buClr>
              <a:buSzPts val="2000"/>
              <a:buNone/>
            </a:pPr>
            <a:r>
              <a:rPr lang="nl-NL"/>
              <a:t>eg.:</a:t>
            </a:r>
            <a:endParaRPr/>
          </a:p>
        </p:txBody>
      </p:sp>
      <p:sp>
        <p:nvSpPr>
          <p:cNvPr id="362" name="Google Shape;362;p43"/>
          <p:cNvSpPr/>
          <p:nvPr/>
        </p:nvSpPr>
        <p:spPr>
          <a:xfrm>
            <a:off x="582831" y="6061685"/>
            <a:ext cx="8928991" cy="1200329"/>
          </a:xfrm>
          <a:prstGeom prst="rect">
            <a:avLst/>
          </a:prstGeom>
          <a:solidFill>
            <a:schemeClr val="lt2"/>
          </a:solidFill>
          <a:ln w="9525" cap="flat" cmpd="sng">
            <a:solidFill>
              <a:srgbClr val="757070"/>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t" anchorCtr="0">
            <a:spAutoFit/>
          </a:bodyPr>
          <a:lstStyle/>
          <a:p>
            <a:pPr marL="0" marR="0" lvl="0" indent="0" algn="l" rtl="0">
              <a:spcBef>
                <a:spcPts val="0"/>
              </a:spcBef>
              <a:spcAft>
                <a:spcPts val="0"/>
              </a:spcAft>
              <a:buNone/>
            </a:pPr>
            <a:r>
              <a:rPr lang="nl-NL" sz="1800" b="1">
                <a:solidFill>
                  <a:srgbClr val="795E26"/>
                </a:solidFill>
                <a:latin typeface="Arial"/>
                <a:ea typeface="Arial"/>
                <a:cs typeface="Arial"/>
                <a:sym typeface="Arial"/>
              </a:rPr>
              <a:t>print</a:t>
            </a:r>
            <a:r>
              <a:rPr lang="nl-NL" sz="1800" b="1">
                <a:solidFill>
                  <a:srgbClr val="000000"/>
                </a:solidFill>
                <a:latin typeface="Arial"/>
                <a:ea typeface="Arial"/>
                <a:cs typeface="Arial"/>
                <a:sym typeface="Arial"/>
              </a:rPr>
              <a:t>( </a:t>
            </a:r>
            <a:r>
              <a:rPr lang="nl-NL" sz="1800" b="1">
                <a:solidFill>
                  <a:srgbClr val="A31515"/>
                </a:solidFill>
                <a:latin typeface="Arial"/>
                <a:ea typeface="Arial"/>
                <a:cs typeface="Arial"/>
                <a:sym typeface="Arial"/>
              </a:rPr>
              <a:t>'Patiënt'</a:t>
            </a:r>
            <a:r>
              <a:rPr lang="nl-NL" sz="1800" b="1">
                <a:solidFill>
                  <a:srgbClr val="000000"/>
                </a:solidFill>
                <a:latin typeface="Arial"/>
                <a:ea typeface="Arial"/>
                <a:cs typeface="Arial"/>
                <a:sym typeface="Arial"/>
              </a:rPr>
              <a:t> )</a:t>
            </a:r>
            <a:endParaRPr/>
          </a:p>
          <a:p>
            <a:pPr marL="0" marR="0" lvl="0" indent="0" algn="l" rtl="0">
              <a:spcBef>
                <a:spcPts val="0"/>
              </a:spcBef>
              <a:spcAft>
                <a:spcPts val="0"/>
              </a:spcAft>
              <a:buNone/>
            </a:pPr>
            <a:r>
              <a:rPr lang="nl-NL" sz="1800" b="1">
                <a:solidFill>
                  <a:srgbClr val="795E26"/>
                </a:solidFill>
                <a:latin typeface="Arial"/>
                <a:ea typeface="Arial"/>
                <a:cs typeface="Arial"/>
                <a:sym typeface="Arial"/>
              </a:rPr>
              <a:t>print</a:t>
            </a:r>
            <a:r>
              <a:rPr lang="nl-NL" sz="1800" b="1">
                <a:solidFill>
                  <a:srgbClr val="000000"/>
                </a:solidFill>
                <a:latin typeface="Arial"/>
                <a:ea typeface="Arial"/>
                <a:cs typeface="Arial"/>
                <a:sym typeface="Arial"/>
              </a:rPr>
              <a:t>( </a:t>
            </a:r>
            <a:r>
              <a:rPr lang="nl-NL" sz="1800" b="1">
                <a:solidFill>
                  <a:srgbClr val="A31515"/>
                </a:solidFill>
                <a:latin typeface="Arial"/>
                <a:ea typeface="Arial"/>
                <a:cs typeface="Arial"/>
                <a:sym typeface="Arial"/>
              </a:rPr>
              <a:t>'Pati</a:t>
            </a:r>
            <a:r>
              <a:rPr lang="nl-NL" sz="1800" b="1">
                <a:solidFill>
                  <a:srgbClr val="FF0000"/>
                </a:solidFill>
                <a:latin typeface="Arial"/>
                <a:ea typeface="Arial"/>
                <a:cs typeface="Arial"/>
                <a:sym typeface="Arial"/>
              </a:rPr>
              <a:t>\u00EB</a:t>
            </a:r>
            <a:r>
              <a:rPr lang="nl-NL" sz="1800" b="1">
                <a:solidFill>
                  <a:srgbClr val="A31515"/>
                </a:solidFill>
                <a:latin typeface="Arial"/>
                <a:ea typeface="Arial"/>
                <a:cs typeface="Arial"/>
                <a:sym typeface="Arial"/>
              </a:rPr>
              <a:t>nt'</a:t>
            </a:r>
            <a:r>
              <a:rPr lang="nl-NL" sz="1800" b="1">
                <a:solidFill>
                  <a:srgbClr val="000000"/>
                </a:solidFill>
                <a:latin typeface="Arial"/>
                <a:ea typeface="Arial"/>
                <a:cs typeface="Arial"/>
                <a:sym typeface="Arial"/>
              </a:rPr>
              <a:t> )</a:t>
            </a:r>
            <a:endParaRPr/>
          </a:p>
          <a:p>
            <a:pPr marL="0" marR="0" lvl="0" indent="0" algn="l" rtl="0">
              <a:spcBef>
                <a:spcPts val="0"/>
              </a:spcBef>
              <a:spcAft>
                <a:spcPts val="0"/>
              </a:spcAft>
              <a:buNone/>
            </a:pPr>
            <a:r>
              <a:rPr lang="nl-NL" sz="1800" b="1">
                <a:solidFill>
                  <a:srgbClr val="795E26"/>
                </a:solidFill>
                <a:latin typeface="Arial"/>
                <a:ea typeface="Arial"/>
                <a:cs typeface="Arial"/>
                <a:sym typeface="Arial"/>
              </a:rPr>
              <a:t>print</a:t>
            </a:r>
            <a:r>
              <a:rPr lang="nl-NL" sz="1800" b="1">
                <a:solidFill>
                  <a:srgbClr val="000000"/>
                </a:solidFill>
                <a:latin typeface="Arial"/>
                <a:ea typeface="Arial"/>
                <a:cs typeface="Arial"/>
                <a:sym typeface="Arial"/>
              </a:rPr>
              <a:t>( </a:t>
            </a:r>
            <a:r>
              <a:rPr lang="nl-NL" sz="1800" b="1">
                <a:solidFill>
                  <a:srgbClr val="A31515"/>
                </a:solidFill>
                <a:latin typeface="Arial"/>
                <a:ea typeface="Arial"/>
                <a:cs typeface="Arial"/>
                <a:sym typeface="Arial"/>
              </a:rPr>
              <a:t>'</a:t>
            </a:r>
            <a:r>
              <a:rPr lang="nl-NL" sz="1800" b="1">
                <a:solidFill>
                  <a:srgbClr val="FF0000"/>
                </a:solidFill>
                <a:latin typeface="Arial"/>
                <a:ea typeface="Arial"/>
                <a:cs typeface="Arial"/>
                <a:sym typeface="Arial"/>
              </a:rPr>
              <a:t>\u2665</a:t>
            </a:r>
            <a:r>
              <a:rPr lang="nl-NL" sz="1800" b="1">
                <a:solidFill>
                  <a:srgbClr val="A31515"/>
                </a:solidFill>
                <a:latin typeface="Arial"/>
                <a:ea typeface="Arial"/>
                <a:cs typeface="Arial"/>
                <a:sym typeface="Arial"/>
              </a:rPr>
              <a:t>'</a:t>
            </a:r>
            <a:r>
              <a:rPr lang="nl-NL" sz="1800" b="1">
                <a:solidFill>
                  <a:srgbClr val="000000"/>
                </a:solidFill>
                <a:latin typeface="Arial"/>
                <a:ea typeface="Arial"/>
                <a:cs typeface="Arial"/>
                <a:sym typeface="Arial"/>
              </a:rPr>
              <a:t> )</a:t>
            </a:r>
            <a:endParaRPr/>
          </a:p>
          <a:p>
            <a:pPr marL="0" marR="0" lvl="0" indent="0" algn="l" rtl="0">
              <a:spcBef>
                <a:spcPts val="0"/>
              </a:spcBef>
              <a:spcAft>
                <a:spcPts val="0"/>
              </a:spcAft>
              <a:buNone/>
            </a:pPr>
            <a:r>
              <a:rPr lang="nl-NL" sz="1800" b="1">
                <a:solidFill>
                  <a:srgbClr val="795E26"/>
                </a:solidFill>
                <a:latin typeface="Arial"/>
                <a:ea typeface="Arial"/>
                <a:cs typeface="Arial"/>
                <a:sym typeface="Arial"/>
              </a:rPr>
              <a:t>print</a:t>
            </a:r>
            <a:r>
              <a:rPr lang="nl-NL" sz="1800" b="1">
                <a:solidFill>
                  <a:srgbClr val="000000"/>
                </a:solidFill>
                <a:latin typeface="Arial"/>
                <a:ea typeface="Arial"/>
                <a:cs typeface="Arial"/>
                <a:sym typeface="Arial"/>
              </a:rPr>
              <a:t>( </a:t>
            </a:r>
            <a:r>
              <a:rPr lang="nl-NL" sz="1800" b="1">
                <a:solidFill>
                  <a:srgbClr val="A31515"/>
                </a:solidFill>
                <a:latin typeface="Arial"/>
                <a:ea typeface="Arial"/>
                <a:cs typeface="Arial"/>
                <a:sym typeface="Arial"/>
              </a:rPr>
              <a:t>'</a:t>
            </a:r>
            <a:r>
              <a:rPr lang="nl-NL" sz="1800" b="1">
                <a:solidFill>
                  <a:srgbClr val="FF0000"/>
                </a:solidFill>
                <a:latin typeface="Arial"/>
                <a:ea typeface="Arial"/>
                <a:cs typeface="Arial"/>
                <a:sym typeface="Arial"/>
              </a:rPr>
              <a:t>\u20AC</a:t>
            </a:r>
            <a:r>
              <a:rPr lang="nl-NL" sz="1800" b="1">
                <a:solidFill>
                  <a:srgbClr val="A31515"/>
                </a:solidFill>
                <a:latin typeface="Arial"/>
                <a:ea typeface="Arial"/>
                <a:cs typeface="Arial"/>
                <a:sym typeface="Arial"/>
              </a:rPr>
              <a:t>’</a:t>
            </a:r>
            <a:r>
              <a:rPr lang="nl-NL" sz="1800" b="1">
                <a:solidFill>
                  <a:srgbClr val="000000"/>
                </a:solidFill>
                <a:latin typeface="Arial"/>
                <a:ea typeface="Arial"/>
                <a:cs typeface="Arial"/>
                <a:sym typeface="Arial"/>
              </a:rPr>
              <a:t> )    </a:t>
            </a:r>
            <a:r>
              <a:rPr lang="nl-NL" sz="1800" b="1">
                <a:solidFill>
                  <a:srgbClr val="008000"/>
                </a:solidFill>
                <a:latin typeface="Arial"/>
                <a:ea typeface="Arial"/>
                <a:cs typeface="Arial"/>
                <a:sym typeface="Arial"/>
              </a:rPr>
              <a:t># Euro sign € </a:t>
            </a:r>
            <a:endParaRPr sz="1800" b="1">
              <a:solidFill>
                <a:srgbClr val="000000"/>
              </a:solidFill>
              <a:latin typeface="Arial"/>
              <a:ea typeface="Arial"/>
              <a:cs typeface="Arial"/>
              <a:sym typeface="Arial"/>
            </a:endParaRPr>
          </a:p>
        </p:txBody>
      </p:sp>
      <p:graphicFrame>
        <p:nvGraphicFramePr>
          <p:cNvPr id="363" name="Google Shape;363;p43"/>
          <p:cNvGraphicFramePr/>
          <p:nvPr/>
        </p:nvGraphicFramePr>
        <p:xfrm>
          <a:off x="1544655" y="4159361"/>
          <a:ext cx="7960200" cy="1575348"/>
        </p:xfrm>
        <a:graphic>
          <a:graphicData uri="http://schemas.openxmlformats.org/drawingml/2006/table">
            <a:tbl>
              <a:tblPr>
                <a:noFill/>
                <a:tableStyleId>{0F2751BD-93CC-4FA9-AEAA-79FA4423F173}</a:tableStyleId>
              </a:tblPr>
              <a:tblGrid>
                <a:gridCol w="1990050">
                  <a:extLst>
                    <a:ext uri="{9D8B030D-6E8A-4147-A177-3AD203B41FA5}">
                      <a16:colId xmlns:a16="http://schemas.microsoft.com/office/drawing/2014/main" val="20000"/>
                    </a:ext>
                  </a:extLst>
                </a:gridCol>
                <a:gridCol w="1990050">
                  <a:extLst>
                    <a:ext uri="{9D8B030D-6E8A-4147-A177-3AD203B41FA5}">
                      <a16:colId xmlns:a16="http://schemas.microsoft.com/office/drawing/2014/main" val="20001"/>
                    </a:ext>
                  </a:extLst>
                </a:gridCol>
                <a:gridCol w="1990050">
                  <a:extLst>
                    <a:ext uri="{9D8B030D-6E8A-4147-A177-3AD203B41FA5}">
                      <a16:colId xmlns:a16="http://schemas.microsoft.com/office/drawing/2014/main" val="20002"/>
                    </a:ext>
                  </a:extLst>
                </a:gridCol>
                <a:gridCol w="1990050">
                  <a:extLst>
                    <a:ext uri="{9D8B030D-6E8A-4147-A177-3AD203B41FA5}">
                      <a16:colId xmlns:a16="http://schemas.microsoft.com/office/drawing/2014/main" val="20003"/>
                    </a:ext>
                  </a:extLst>
                </a:gridCol>
              </a:tblGrid>
              <a:tr h="251975">
                <a:tc>
                  <a:txBody>
                    <a:bodyPr/>
                    <a:lstStyle/>
                    <a:p>
                      <a:pPr marL="0" marR="0" lvl="0" indent="0" algn="ctr" rtl="0">
                        <a:spcBef>
                          <a:spcPts val="0"/>
                        </a:spcBef>
                        <a:spcAft>
                          <a:spcPts val="0"/>
                        </a:spcAft>
                        <a:buNone/>
                      </a:pPr>
                      <a:r>
                        <a:rPr lang="nl-NL" sz="1984"/>
                        <a:t>\u2660</a:t>
                      </a:r>
                      <a:endParaRPr/>
                    </a:p>
                  </a:txBody>
                  <a:tcPr marL="91450" marR="91450" marT="45725" marB="45725" anchor="ctr"/>
                </a:tc>
                <a:tc>
                  <a:txBody>
                    <a:bodyPr/>
                    <a:lstStyle/>
                    <a:p>
                      <a:pPr marL="0" marR="0" lvl="0" indent="0" algn="ctr" rtl="0">
                        <a:spcBef>
                          <a:spcPts val="0"/>
                        </a:spcBef>
                        <a:spcAft>
                          <a:spcPts val="0"/>
                        </a:spcAft>
                        <a:buNone/>
                      </a:pPr>
                      <a:r>
                        <a:rPr lang="nl-NL" sz="1984"/>
                        <a:t>\u2665</a:t>
                      </a:r>
                      <a:endParaRPr/>
                    </a:p>
                  </a:txBody>
                  <a:tcPr marL="91450" marR="91450" marT="45725" marB="45725" anchor="ctr"/>
                </a:tc>
                <a:tc>
                  <a:txBody>
                    <a:bodyPr/>
                    <a:lstStyle/>
                    <a:p>
                      <a:pPr marL="0" marR="0" lvl="0" indent="0" algn="ctr" rtl="0">
                        <a:spcBef>
                          <a:spcPts val="0"/>
                        </a:spcBef>
                        <a:spcAft>
                          <a:spcPts val="0"/>
                        </a:spcAft>
                        <a:buNone/>
                      </a:pPr>
                      <a:r>
                        <a:rPr lang="nl-NL" sz="1984"/>
                        <a:t>\u2666</a:t>
                      </a:r>
                      <a:endParaRPr/>
                    </a:p>
                  </a:txBody>
                  <a:tcPr marL="91450" marR="91450" marT="45725" marB="45725" anchor="ctr"/>
                </a:tc>
                <a:tc>
                  <a:txBody>
                    <a:bodyPr/>
                    <a:lstStyle/>
                    <a:p>
                      <a:pPr marL="0" marR="0" lvl="0" indent="0" algn="ctr" rtl="0">
                        <a:spcBef>
                          <a:spcPts val="0"/>
                        </a:spcBef>
                        <a:spcAft>
                          <a:spcPts val="0"/>
                        </a:spcAft>
                        <a:buNone/>
                      </a:pPr>
                      <a:r>
                        <a:rPr lang="nl-NL" sz="1984"/>
                        <a:t>\u2663</a:t>
                      </a:r>
                      <a:endParaRPr/>
                    </a:p>
                  </a:txBody>
                  <a:tcPr marL="91450" marR="91450" marT="45725" marB="45725" anchor="ctr"/>
                </a:tc>
                <a:extLst>
                  <a:ext uri="{0D108BD9-81ED-4DB2-BD59-A6C34878D82A}">
                    <a16:rowId xmlns:a16="http://schemas.microsoft.com/office/drawing/2014/main" val="10000"/>
                  </a:ext>
                </a:extLst>
              </a:tr>
              <a:tr h="251975">
                <a:tc>
                  <a:txBody>
                    <a:bodyPr/>
                    <a:lstStyle/>
                    <a:p>
                      <a:pPr marL="0" marR="0" lvl="0" indent="0" algn="ctr" rtl="0">
                        <a:spcBef>
                          <a:spcPts val="0"/>
                        </a:spcBef>
                        <a:spcAft>
                          <a:spcPts val="0"/>
                        </a:spcAft>
                        <a:buNone/>
                      </a:pPr>
                      <a:r>
                        <a:rPr lang="nl-NL" sz="1984"/>
                        <a:t>♠</a:t>
                      </a:r>
                      <a:endParaRPr/>
                    </a:p>
                  </a:txBody>
                  <a:tcPr marL="91450" marR="91450" marT="45725" marB="45725" anchor="ctr"/>
                </a:tc>
                <a:tc>
                  <a:txBody>
                    <a:bodyPr/>
                    <a:lstStyle/>
                    <a:p>
                      <a:pPr marL="0" marR="0" lvl="0" indent="0" algn="ctr" rtl="0">
                        <a:spcBef>
                          <a:spcPts val="0"/>
                        </a:spcBef>
                        <a:spcAft>
                          <a:spcPts val="0"/>
                        </a:spcAft>
                        <a:buNone/>
                      </a:pPr>
                      <a:r>
                        <a:rPr lang="nl-NL" sz="1984"/>
                        <a:t>♥</a:t>
                      </a:r>
                      <a:endParaRPr/>
                    </a:p>
                  </a:txBody>
                  <a:tcPr marL="91450" marR="91450" marT="45725" marB="45725" anchor="ctr"/>
                </a:tc>
                <a:tc>
                  <a:txBody>
                    <a:bodyPr/>
                    <a:lstStyle/>
                    <a:p>
                      <a:pPr marL="0" marR="0" lvl="0" indent="0" algn="ctr" rtl="0">
                        <a:spcBef>
                          <a:spcPts val="0"/>
                        </a:spcBef>
                        <a:spcAft>
                          <a:spcPts val="0"/>
                        </a:spcAft>
                        <a:buNone/>
                      </a:pPr>
                      <a:r>
                        <a:rPr lang="nl-NL" sz="1984"/>
                        <a:t>♦</a:t>
                      </a:r>
                      <a:endParaRPr/>
                    </a:p>
                  </a:txBody>
                  <a:tcPr marL="91450" marR="91450" marT="45725" marB="45725" anchor="ctr"/>
                </a:tc>
                <a:tc>
                  <a:txBody>
                    <a:bodyPr/>
                    <a:lstStyle/>
                    <a:p>
                      <a:pPr marL="0" marR="0" lvl="0" indent="0" algn="ctr" rtl="0">
                        <a:spcBef>
                          <a:spcPts val="0"/>
                        </a:spcBef>
                        <a:spcAft>
                          <a:spcPts val="0"/>
                        </a:spcAft>
                        <a:buNone/>
                      </a:pPr>
                      <a:r>
                        <a:rPr lang="nl-NL" sz="1984"/>
                        <a:t>♣</a:t>
                      </a:r>
                      <a:endParaRPr/>
                    </a:p>
                  </a:txBody>
                  <a:tcPr marL="91450" marR="91450" marT="45725" marB="45725" anchor="ctr"/>
                </a:tc>
                <a:extLst>
                  <a:ext uri="{0D108BD9-81ED-4DB2-BD59-A6C34878D82A}">
                    <a16:rowId xmlns:a16="http://schemas.microsoft.com/office/drawing/2014/main" val="10001"/>
                  </a:ext>
                </a:extLst>
              </a:tr>
              <a:tr h="251975">
                <a:tc>
                  <a:txBody>
                    <a:bodyPr/>
                    <a:lstStyle/>
                    <a:p>
                      <a:pPr marL="0" marR="0" lvl="0" indent="0" algn="ctr" rtl="0">
                        <a:spcBef>
                          <a:spcPts val="0"/>
                        </a:spcBef>
                        <a:spcAft>
                          <a:spcPts val="0"/>
                        </a:spcAft>
                        <a:buNone/>
                      </a:pPr>
                      <a:r>
                        <a:rPr lang="nl-NL" sz="1984"/>
                        <a:t>\u2664</a:t>
                      </a:r>
                      <a:endParaRPr/>
                    </a:p>
                  </a:txBody>
                  <a:tcPr marL="91450" marR="91450" marT="45725" marB="45725" anchor="ctr"/>
                </a:tc>
                <a:tc>
                  <a:txBody>
                    <a:bodyPr/>
                    <a:lstStyle/>
                    <a:p>
                      <a:pPr marL="0" marR="0" lvl="0" indent="0" algn="ctr" rtl="0">
                        <a:spcBef>
                          <a:spcPts val="0"/>
                        </a:spcBef>
                        <a:spcAft>
                          <a:spcPts val="0"/>
                        </a:spcAft>
                        <a:buNone/>
                      </a:pPr>
                      <a:r>
                        <a:rPr lang="nl-NL" sz="1984"/>
                        <a:t>\u2661</a:t>
                      </a:r>
                      <a:endParaRPr/>
                    </a:p>
                  </a:txBody>
                  <a:tcPr marL="91450" marR="91450" marT="45725" marB="45725" anchor="ctr"/>
                </a:tc>
                <a:tc>
                  <a:txBody>
                    <a:bodyPr/>
                    <a:lstStyle/>
                    <a:p>
                      <a:pPr marL="0" marR="0" lvl="0" indent="0" algn="ctr" rtl="0">
                        <a:spcBef>
                          <a:spcPts val="0"/>
                        </a:spcBef>
                        <a:spcAft>
                          <a:spcPts val="0"/>
                        </a:spcAft>
                        <a:buNone/>
                      </a:pPr>
                      <a:r>
                        <a:rPr lang="nl-NL" sz="1984"/>
                        <a:t>\u2662</a:t>
                      </a:r>
                      <a:endParaRPr/>
                    </a:p>
                  </a:txBody>
                  <a:tcPr marL="91450" marR="91450" marT="45725" marB="45725" anchor="ctr"/>
                </a:tc>
                <a:tc>
                  <a:txBody>
                    <a:bodyPr/>
                    <a:lstStyle/>
                    <a:p>
                      <a:pPr marL="0" marR="0" lvl="0" indent="0" algn="ctr" rtl="0">
                        <a:spcBef>
                          <a:spcPts val="0"/>
                        </a:spcBef>
                        <a:spcAft>
                          <a:spcPts val="0"/>
                        </a:spcAft>
                        <a:buNone/>
                      </a:pPr>
                      <a:r>
                        <a:rPr lang="nl-NL" sz="1984"/>
                        <a:t>\u2667</a:t>
                      </a:r>
                      <a:endParaRPr/>
                    </a:p>
                  </a:txBody>
                  <a:tcPr marL="91450" marR="91450" marT="45725" marB="45725" anchor="ctr"/>
                </a:tc>
                <a:extLst>
                  <a:ext uri="{0D108BD9-81ED-4DB2-BD59-A6C34878D82A}">
                    <a16:rowId xmlns:a16="http://schemas.microsoft.com/office/drawing/2014/main" val="10002"/>
                  </a:ext>
                </a:extLst>
              </a:tr>
              <a:tr h="251975">
                <a:tc>
                  <a:txBody>
                    <a:bodyPr/>
                    <a:lstStyle/>
                    <a:p>
                      <a:pPr marL="0" marR="0" lvl="0" indent="0" algn="ctr" rtl="0">
                        <a:spcBef>
                          <a:spcPts val="0"/>
                        </a:spcBef>
                        <a:spcAft>
                          <a:spcPts val="0"/>
                        </a:spcAft>
                        <a:buNone/>
                      </a:pPr>
                      <a:r>
                        <a:rPr lang="nl-NL" sz="1984"/>
                        <a:t>♤</a:t>
                      </a:r>
                      <a:endParaRPr/>
                    </a:p>
                  </a:txBody>
                  <a:tcPr marL="91450" marR="91450" marT="45725" marB="45725" anchor="ctr"/>
                </a:tc>
                <a:tc>
                  <a:txBody>
                    <a:bodyPr/>
                    <a:lstStyle/>
                    <a:p>
                      <a:pPr marL="0" marR="0" lvl="0" indent="0" algn="ctr" rtl="0">
                        <a:spcBef>
                          <a:spcPts val="0"/>
                        </a:spcBef>
                        <a:spcAft>
                          <a:spcPts val="0"/>
                        </a:spcAft>
                        <a:buNone/>
                      </a:pPr>
                      <a:r>
                        <a:rPr lang="nl-NL" sz="1984"/>
                        <a:t>♡</a:t>
                      </a:r>
                      <a:endParaRPr/>
                    </a:p>
                  </a:txBody>
                  <a:tcPr marL="91450" marR="91450" marT="45725" marB="45725" anchor="ctr"/>
                </a:tc>
                <a:tc>
                  <a:txBody>
                    <a:bodyPr/>
                    <a:lstStyle/>
                    <a:p>
                      <a:pPr marL="0" marR="0" lvl="0" indent="0" algn="ctr" rtl="0">
                        <a:spcBef>
                          <a:spcPts val="0"/>
                        </a:spcBef>
                        <a:spcAft>
                          <a:spcPts val="0"/>
                        </a:spcAft>
                        <a:buNone/>
                      </a:pPr>
                      <a:r>
                        <a:rPr lang="nl-NL" sz="1984"/>
                        <a:t>♢</a:t>
                      </a:r>
                      <a:endParaRPr/>
                    </a:p>
                  </a:txBody>
                  <a:tcPr marL="91450" marR="91450" marT="45725" marB="45725" anchor="ctr"/>
                </a:tc>
                <a:tc>
                  <a:txBody>
                    <a:bodyPr/>
                    <a:lstStyle/>
                    <a:p>
                      <a:pPr marL="0" marR="0" lvl="0" indent="0" algn="ctr" rtl="0">
                        <a:spcBef>
                          <a:spcPts val="0"/>
                        </a:spcBef>
                        <a:spcAft>
                          <a:spcPts val="0"/>
                        </a:spcAft>
                        <a:buNone/>
                      </a:pPr>
                      <a:r>
                        <a:rPr lang="nl-NL" sz="1984"/>
                        <a:t>♧</a:t>
                      </a:r>
                      <a:endParaRPr/>
                    </a:p>
                  </a:txBody>
                  <a:tcPr marL="91450" marR="91450" marT="45725" marB="45725" anchor="ctr"/>
                </a:tc>
                <a:extLst>
                  <a:ext uri="{0D108BD9-81ED-4DB2-BD59-A6C34878D82A}">
                    <a16:rowId xmlns:a16="http://schemas.microsoft.com/office/drawing/2014/main" val="10003"/>
                  </a:ext>
                </a:extLst>
              </a:tr>
            </a:tbl>
          </a:graphicData>
        </a:graphic>
      </p:graphicFrame>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sp>
        <p:nvSpPr>
          <p:cNvPr id="368" name="Google Shape;368;p44"/>
          <p:cNvSpPr txBox="1">
            <a:spLocks noGrp="1"/>
          </p:cNvSpPr>
          <p:nvPr>
            <p:ph type="title"/>
          </p:nvPr>
        </p:nvSpPr>
        <p:spPr>
          <a:xfrm>
            <a:off x="1943967" y="402483"/>
            <a:ext cx="7560839" cy="14611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595959"/>
              </a:buClr>
              <a:buSzPts val="4100"/>
              <a:buFont typeface="Arial"/>
              <a:buNone/>
            </a:pPr>
            <a:r>
              <a:rPr lang="nl-NL"/>
              <a:t>Working with strings</a:t>
            </a:r>
            <a:endParaRPr/>
          </a:p>
        </p:txBody>
      </p:sp>
      <p:sp>
        <p:nvSpPr>
          <p:cNvPr id="369" name="Google Shape;369;p44"/>
          <p:cNvSpPr txBox="1">
            <a:spLocks noGrp="1"/>
          </p:cNvSpPr>
          <p:nvPr>
            <p:ph type="body" idx="1"/>
          </p:nvPr>
        </p:nvSpPr>
        <p:spPr>
          <a:xfrm>
            <a:off x="575816" y="2012414"/>
            <a:ext cx="8928991" cy="5439831"/>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595959"/>
              </a:buClr>
              <a:buSzPts val="2000"/>
              <a:buNone/>
            </a:pPr>
            <a:r>
              <a:rPr lang="nl-NL"/>
              <a:t>Experiment with strings.</a:t>
            </a:r>
            <a:endParaRPr/>
          </a:p>
          <a:p>
            <a:pPr marL="0" lvl="0" indent="0" algn="l" rtl="0">
              <a:lnSpc>
                <a:spcPct val="90000"/>
              </a:lnSpc>
              <a:spcBef>
                <a:spcPts val="1102"/>
              </a:spcBef>
              <a:spcAft>
                <a:spcPts val="0"/>
              </a:spcAft>
              <a:buClr>
                <a:srgbClr val="595959"/>
              </a:buClr>
              <a:buSzPts val="2000"/>
              <a:buNone/>
            </a:pPr>
            <a:endParaRPr/>
          </a:p>
          <a:p>
            <a:pPr marL="457200" lvl="0" indent="-457200" algn="l" rtl="0">
              <a:lnSpc>
                <a:spcPct val="90000"/>
              </a:lnSpc>
              <a:spcBef>
                <a:spcPts val="1102"/>
              </a:spcBef>
              <a:spcAft>
                <a:spcPts val="0"/>
              </a:spcAft>
              <a:buClr>
                <a:srgbClr val="595959"/>
              </a:buClr>
              <a:buSzPts val="2000"/>
              <a:buFont typeface="Calibri"/>
              <a:buAutoNum type="arabicPeriod"/>
            </a:pPr>
            <a:r>
              <a:rPr lang="nl-NL"/>
              <a:t>Create a new python file. E.g. strings.py</a:t>
            </a:r>
            <a:endParaRPr/>
          </a:p>
          <a:p>
            <a:pPr marL="457200" lvl="0" indent="-457200" algn="l" rtl="0">
              <a:lnSpc>
                <a:spcPct val="90000"/>
              </a:lnSpc>
              <a:spcBef>
                <a:spcPts val="1102"/>
              </a:spcBef>
              <a:spcAft>
                <a:spcPts val="0"/>
              </a:spcAft>
              <a:buClr>
                <a:srgbClr val="595959"/>
              </a:buClr>
              <a:buSzPts val="2000"/>
              <a:buFont typeface="Calibri"/>
              <a:buAutoNum type="arabicPeriod"/>
            </a:pPr>
            <a:r>
              <a:rPr lang="nl-NL"/>
              <a:t>Ask the user to input some tekst and store the response in a variable t</a:t>
            </a:r>
            <a:endParaRPr/>
          </a:p>
          <a:p>
            <a:pPr marL="457200" lvl="0" indent="-457200" algn="l" rtl="0">
              <a:lnSpc>
                <a:spcPct val="90000"/>
              </a:lnSpc>
              <a:spcBef>
                <a:spcPts val="1102"/>
              </a:spcBef>
              <a:spcAft>
                <a:spcPts val="0"/>
              </a:spcAft>
              <a:buClr>
                <a:srgbClr val="595959"/>
              </a:buClr>
              <a:buSzPts val="2000"/>
              <a:buFont typeface="Calibri"/>
              <a:buAutoNum type="arabicPeriod"/>
            </a:pPr>
            <a:r>
              <a:rPr lang="nl-NL"/>
              <a:t>Print the tekst in all </a:t>
            </a:r>
            <a:r>
              <a:rPr lang="nl-NL" b="1"/>
              <a:t>uppercase</a:t>
            </a:r>
            <a:r>
              <a:rPr lang="nl-NL"/>
              <a:t> and also in all </a:t>
            </a:r>
            <a:r>
              <a:rPr lang="nl-NL" b="1"/>
              <a:t>lowercase</a:t>
            </a:r>
            <a:r>
              <a:rPr lang="nl-NL"/>
              <a:t> characters</a:t>
            </a:r>
            <a:endParaRPr/>
          </a:p>
          <a:p>
            <a:pPr marL="457200" lvl="0" indent="-457200" algn="l" rtl="0">
              <a:lnSpc>
                <a:spcPct val="90000"/>
              </a:lnSpc>
              <a:spcBef>
                <a:spcPts val="1102"/>
              </a:spcBef>
              <a:spcAft>
                <a:spcPts val="0"/>
              </a:spcAft>
              <a:buClr>
                <a:srgbClr val="595959"/>
              </a:buClr>
              <a:buSzPts val="2000"/>
              <a:buFont typeface="Calibri"/>
              <a:buAutoNum type="arabicPeriod"/>
            </a:pPr>
            <a:r>
              <a:rPr lang="nl-NL"/>
              <a:t>Use the </a:t>
            </a:r>
            <a:r>
              <a:rPr lang="nl-NL" b="1"/>
              <a:t>capitalize()</a:t>
            </a:r>
            <a:r>
              <a:rPr lang="nl-NL"/>
              <a:t> and </a:t>
            </a:r>
            <a:r>
              <a:rPr lang="nl-NL" b="1"/>
              <a:t>title() </a:t>
            </a:r>
            <a:r>
              <a:rPr lang="nl-NL"/>
              <a:t>methods and print the results</a:t>
            </a:r>
            <a:endParaRPr/>
          </a:p>
          <a:p>
            <a:pPr marL="457200" lvl="0" indent="-457200" algn="l" rtl="0">
              <a:lnSpc>
                <a:spcPct val="90000"/>
              </a:lnSpc>
              <a:spcBef>
                <a:spcPts val="1102"/>
              </a:spcBef>
              <a:spcAft>
                <a:spcPts val="0"/>
              </a:spcAft>
              <a:buClr>
                <a:srgbClr val="595959"/>
              </a:buClr>
              <a:buSzPts val="2000"/>
              <a:buFont typeface="Calibri"/>
              <a:buAutoNum type="arabicPeriod"/>
            </a:pPr>
            <a:r>
              <a:rPr lang="nl-NL"/>
              <a:t>Print the first three characters by using slicing</a:t>
            </a:r>
            <a:endParaRPr/>
          </a:p>
          <a:p>
            <a:pPr marL="457200" lvl="0" indent="-457200" algn="l" rtl="0">
              <a:lnSpc>
                <a:spcPct val="90000"/>
              </a:lnSpc>
              <a:spcBef>
                <a:spcPts val="1102"/>
              </a:spcBef>
              <a:spcAft>
                <a:spcPts val="0"/>
              </a:spcAft>
              <a:buClr>
                <a:srgbClr val="595959"/>
              </a:buClr>
              <a:buSzPts val="2000"/>
              <a:buFont typeface="Calibri"/>
              <a:buAutoNum type="arabicPeriod"/>
            </a:pPr>
            <a:r>
              <a:rPr lang="nl-NL"/>
              <a:t>Check if the tekst ends with a question mark</a:t>
            </a:r>
            <a:endParaRPr/>
          </a:p>
          <a:p>
            <a:pPr marL="457200" lvl="0" indent="-457200" algn="l" rtl="0">
              <a:lnSpc>
                <a:spcPct val="90000"/>
              </a:lnSpc>
              <a:spcBef>
                <a:spcPts val="1102"/>
              </a:spcBef>
              <a:spcAft>
                <a:spcPts val="0"/>
              </a:spcAft>
              <a:buClr>
                <a:srgbClr val="595959"/>
              </a:buClr>
              <a:buSzPts val="2000"/>
              <a:buFont typeface="Calibri"/>
              <a:buAutoNum type="arabicPeriod"/>
            </a:pPr>
            <a:r>
              <a:rPr lang="nl-NL"/>
              <a:t>Print the tekst in lowercase with all spaces replaced by an underscore by using the method </a:t>
            </a:r>
            <a:r>
              <a:rPr lang="nl-NL" b="1"/>
              <a:t>replace()</a:t>
            </a:r>
            <a:r>
              <a:rPr lang="nl-NL"/>
              <a:t>. This is called </a:t>
            </a:r>
            <a:r>
              <a:rPr lang="nl-NL" b="1"/>
              <a:t>snake_case</a:t>
            </a:r>
            <a:endParaRPr b="1"/>
          </a:p>
        </p:txBody>
      </p:sp>
      <p:sp>
        <p:nvSpPr>
          <p:cNvPr id="370" name="Google Shape;370;p44"/>
          <p:cNvSpPr txBox="1"/>
          <p:nvPr/>
        </p:nvSpPr>
        <p:spPr>
          <a:xfrm>
            <a:off x="1953532" y="386318"/>
            <a:ext cx="244827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nl-NL" sz="1800">
                <a:solidFill>
                  <a:srgbClr val="757070"/>
                </a:solidFill>
                <a:latin typeface="Arial"/>
                <a:ea typeface="Arial"/>
                <a:cs typeface="Arial"/>
                <a:sym typeface="Arial"/>
              </a:rPr>
              <a:t>Exercise </a:t>
            </a:r>
            <a:r>
              <a:rPr lang="nl-NL" sz="1800">
                <a:solidFill>
                  <a:srgbClr val="757070"/>
                </a:solidFill>
                <a:latin typeface="Calibri"/>
                <a:ea typeface="Calibri"/>
                <a:cs typeface="Calibri"/>
                <a:sym typeface="Calibri"/>
              </a:rPr>
              <a:t>1.6</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45"/>
          <p:cNvSpPr txBox="1">
            <a:spLocks noGrp="1"/>
          </p:cNvSpPr>
          <p:nvPr>
            <p:ph type="title"/>
          </p:nvPr>
        </p:nvSpPr>
        <p:spPr>
          <a:xfrm>
            <a:off x="575816" y="402483"/>
            <a:ext cx="8928991" cy="14611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595959"/>
              </a:buClr>
              <a:buSzPts val="4100"/>
              <a:buFont typeface="Arial"/>
              <a:buNone/>
            </a:pPr>
            <a:r>
              <a:rPr lang="nl-NL"/>
              <a:t>Conditional statement</a:t>
            </a:r>
            <a:endParaRPr/>
          </a:p>
        </p:txBody>
      </p:sp>
      <p:sp>
        <p:nvSpPr>
          <p:cNvPr id="377" name="Google Shape;377;p45"/>
          <p:cNvSpPr txBox="1">
            <a:spLocks noGrp="1"/>
          </p:cNvSpPr>
          <p:nvPr>
            <p:ph type="body" idx="1"/>
          </p:nvPr>
        </p:nvSpPr>
        <p:spPr>
          <a:xfrm>
            <a:off x="575817" y="2012414"/>
            <a:ext cx="8928990" cy="5439831"/>
          </a:xfrm>
          <a:prstGeom prst="rect">
            <a:avLst/>
          </a:prstGeom>
          <a:noFill/>
          <a:ln>
            <a:noFill/>
          </a:ln>
        </p:spPr>
        <p:txBody>
          <a:bodyPr spcFirstLastPara="1" wrap="square" lIns="91425" tIns="45700" rIns="91425" bIns="45700" anchor="t" anchorCtr="0">
            <a:noAutofit/>
          </a:bodyPr>
          <a:lstStyle/>
          <a:p>
            <a:pPr marL="251986" lvl="0" indent="-251986" algn="l" rtl="0">
              <a:lnSpc>
                <a:spcPct val="90000"/>
              </a:lnSpc>
              <a:spcBef>
                <a:spcPts val="0"/>
              </a:spcBef>
              <a:spcAft>
                <a:spcPts val="0"/>
              </a:spcAft>
              <a:buClr>
                <a:srgbClr val="595959"/>
              </a:buClr>
              <a:buSzPts val="2000"/>
              <a:buChar char="•"/>
            </a:pPr>
            <a:r>
              <a:rPr lang="nl-NL" b="1"/>
              <a:t>if</a:t>
            </a:r>
            <a:endParaRPr b="1"/>
          </a:p>
          <a:p>
            <a:pPr marL="251986" lvl="0" indent="-251986" algn="l" rtl="0">
              <a:lnSpc>
                <a:spcPct val="90000"/>
              </a:lnSpc>
              <a:spcBef>
                <a:spcPts val="1102"/>
              </a:spcBef>
              <a:spcAft>
                <a:spcPts val="0"/>
              </a:spcAft>
              <a:buClr>
                <a:srgbClr val="595959"/>
              </a:buClr>
              <a:buSzPts val="2000"/>
              <a:buChar char="•"/>
            </a:pPr>
            <a:r>
              <a:rPr lang="nl-NL" b="1"/>
              <a:t>if</a:t>
            </a:r>
            <a:r>
              <a:rPr lang="nl-NL"/>
              <a:t> ... </a:t>
            </a:r>
            <a:r>
              <a:rPr lang="nl-NL" b="1"/>
              <a:t>else</a:t>
            </a:r>
            <a:endParaRPr b="1"/>
          </a:p>
          <a:p>
            <a:pPr marL="251986" lvl="0" indent="-251986" algn="l" rtl="0">
              <a:lnSpc>
                <a:spcPct val="90000"/>
              </a:lnSpc>
              <a:spcBef>
                <a:spcPts val="1102"/>
              </a:spcBef>
              <a:spcAft>
                <a:spcPts val="0"/>
              </a:spcAft>
              <a:buClr>
                <a:srgbClr val="595959"/>
              </a:buClr>
              <a:buSzPts val="2000"/>
              <a:buChar char="•"/>
            </a:pPr>
            <a:r>
              <a:rPr lang="nl-NL" b="1"/>
              <a:t>if</a:t>
            </a:r>
            <a:r>
              <a:rPr lang="nl-NL"/>
              <a:t> ... </a:t>
            </a:r>
            <a:r>
              <a:rPr lang="nl-NL" b="1"/>
              <a:t>elif</a:t>
            </a:r>
            <a:r>
              <a:rPr lang="nl-NL"/>
              <a:t> ... </a:t>
            </a:r>
            <a:r>
              <a:rPr lang="nl-NL" b="1"/>
              <a:t>else</a:t>
            </a:r>
            <a:endParaRPr b="1"/>
          </a:p>
          <a:p>
            <a:pPr marL="251986" lvl="0" indent="-124986" algn="l" rtl="0">
              <a:lnSpc>
                <a:spcPct val="90000"/>
              </a:lnSpc>
              <a:spcBef>
                <a:spcPts val="1102"/>
              </a:spcBef>
              <a:spcAft>
                <a:spcPts val="0"/>
              </a:spcAft>
              <a:buClr>
                <a:srgbClr val="595959"/>
              </a:buClr>
              <a:buSzPts val="2000"/>
              <a:buNone/>
            </a:pPr>
            <a:endParaRPr/>
          </a:p>
          <a:p>
            <a:pPr marL="251986" lvl="0" indent="-251986" algn="l" rtl="0">
              <a:lnSpc>
                <a:spcPct val="90000"/>
              </a:lnSpc>
              <a:spcBef>
                <a:spcPts val="1102"/>
              </a:spcBef>
              <a:spcAft>
                <a:spcPts val="0"/>
              </a:spcAft>
              <a:buClr>
                <a:srgbClr val="595959"/>
              </a:buClr>
              <a:buSzPts val="2000"/>
              <a:buChar char="•"/>
            </a:pPr>
            <a:r>
              <a:rPr lang="nl-NL"/>
              <a:t>Semi-colon :</a:t>
            </a:r>
            <a:endParaRPr b="1"/>
          </a:p>
          <a:p>
            <a:pPr marL="251986" lvl="0" indent="-251986" algn="l" rtl="0">
              <a:lnSpc>
                <a:spcPct val="90000"/>
              </a:lnSpc>
              <a:spcBef>
                <a:spcPts val="1102"/>
              </a:spcBef>
              <a:spcAft>
                <a:spcPts val="0"/>
              </a:spcAft>
              <a:buClr>
                <a:srgbClr val="595959"/>
              </a:buClr>
              <a:buSzPts val="2000"/>
              <a:buChar char="•"/>
            </a:pPr>
            <a:r>
              <a:rPr lang="nl-NL"/>
              <a:t>Indenting</a:t>
            </a:r>
            <a:endParaRPr/>
          </a:p>
          <a:p>
            <a:pPr marL="755957" lvl="1" indent="-251986" algn="l" rtl="0">
              <a:lnSpc>
                <a:spcPct val="90000"/>
              </a:lnSpc>
              <a:spcBef>
                <a:spcPts val="551"/>
              </a:spcBef>
              <a:spcAft>
                <a:spcPts val="0"/>
              </a:spcAft>
              <a:buClr>
                <a:srgbClr val="595959"/>
              </a:buClr>
              <a:buSzPts val="1800"/>
              <a:buChar char="•"/>
            </a:pPr>
            <a:r>
              <a:rPr lang="nl-NL"/>
              <a:t>4 spaces</a:t>
            </a:r>
            <a:endParaRPr/>
          </a:p>
        </p:txBody>
      </p:sp>
      <p:sp>
        <p:nvSpPr>
          <p:cNvPr id="378" name="Google Shape;378;p45"/>
          <p:cNvSpPr/>
          <p:nvPr/>
        </p:nvSpPr>
        <p:spPr>
          <a:xfrm>
            <a:off x="4749263" y="1775932"/>
            <a:ext cx="4748352" cy="5459893"/>
          </a:xfrm>
          <a:prstGeom prst="rect">
            <a:avLst/>
          </a:prstGeom>
          <a:solidFill>
            <a:schemeClr val="lt2"/>
          </a:solidFill>
          <a:ln w="9525" cap="flat" cmpd="sng">
            <a:solidFill>
              <a:srgbClr val="757070"/>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t" anchorCtr="0">
            <a:spAutoFit/>
          </a:bodyPr>
          <a:lstStyle/>
          <a:p>
            <a:pPr marL="0" marR="0" lvl="0" indent="0" algn="l" rtl="0">
              <a:lnSpc>
                <a:spcPct val="130000"/>
              </a:lnSpc>
              <a:spcBef>
                <a:spcPts val="0"/>
              </a:spcBef>
              <a:spcAft>
                <a:spcPts val="0"/>
              </a:spcAft>
              <a:buNone/>
            </a:pPr>
            <a:r>
              <a:rPr lang="nl-NL" sz="1800" b="1">
                <a:solidFill>
                  <a:srgbClr val="000000"/>
                </a:solidFill>
                <a:latin typeface="Arial"/>
                <a:ea typeface="Arial"/>
                <a:cs typeface="Arial"/>
                <a:sym typeface="Arial"/>
              </a:rPr>
              <a:t>gender = ...</a:t>
            </a:r>
            <a:endParaRPr/>
          </a:p>
          <a:p>
            <a:pPr marL="0" marR="0" lvl="0" indent="0" algn="l" rtl="0">
              <a:lnSpc>
                <a:spcPct val="130000"/>
              </a:lnSpc>
              <a:spcBef>
                <a:spcPts val="0"/>
              </a:spcBef>
              <a:spcAft>
                <a:spcPts val="0"/>
              </a:spcAft>
              <a:buNone/>
            </a:pPr>
            <a:r>
              <a:rPr lang="nl-NL" sz="1800" b="1">
                <a:solidFill>
                  <a:srgbClr val="000000"/>
                </a:solidFill>
                <a:latin typeface="Arial"/>
                <a:ea typeface="Arial"/>
                <a:cs typeface="Arial"/>
                <a:sym typeface="Arial"/>
              </a:rPr>
              <a:t>age = ...</a:t>
            </a:r>
            <a:endParaRPr/>
          </a:p>
          <a:p>
            <a:pPr marL="0" marR="0" lvl="0" indent="0" algn="l" rtl="0">
              <a:lnSpc>
                <a:spcPct val="130000"/>
              </a:lnSpc>
              <a:spcBef>
                <a:spcPts val="0"/>
              </a:spcBef>
              <a:spcAft>
                <a:spcPts val="0"/>
              </a:spcAft>
              <a:buNone/>
            </a:pPr>
            <a:br>
              <a:rPr lang="nl-NL" sz="1800" b="1">
                <a:solidFill>
                  <a:srgbClr val="000000"/>
                </a:solidFill>
                <a:latin typeface="Arial"/>
                <a:ea typeface="Arial"/>
                <a:cs typeface="Arial"/>
                <a:sym typeface="Arial"/>
              </a:rPr>
            </a:br>
            <a:r>
              <a:rPr lang="nl-NL" sz="1800" b="1">
                <a:solidFill>
                  <a:srgbClr val="AF00DB"/>
                </a:solidFill>
                <a:latin typeface="Arial"/>
                <a:ea typeface="Arial"/>
                <a:cs typeface="Arial"/>
                <a:sym typeface="Arial"/>
              </a:rPr>
              <a:t>if</a:t>
            </a:r>
            <a:r>
              <a:rPr lang="nl-NL" sz="1800" b="1">
                <a:solidFill>
                  <a:srgbClr val="000000"/>
                </a:solidFill>
                <a:latin typeface="Arial"/>
                <a:ea typeface="Arial"/>
                <a:cs typeface="Arial"/>
                <a:sym typeface="Arial"/>
              </a:rPr>
              <a:t> gender == </a:t>
            </a:r>
            <a:r>
              <a:rPr lang="nl-NL" sz="1800" b="1">
                <a:solidFill>
                  <a:srgbClr val="A31515"/>
                </a:solidFill>
                <a:latin typeface="Arial"/>
                <a:ea typeface="Arial"/>
                <a:cs typeface="Arial"/>
                <a:sym typeface="Arial"/>
              </a:rPr>
              <a:t>'m'</a:t>
            </a:r>
            <a:r>
              <a:rPr lang="nl-NL" sz="1800" b="1">
                <a:solidFill>
                  <a:srgbClr val="000000"/>
                </a:solidFill>
                <a:latin typeface="Arial"/>
                <a:ea typeface="Arial"/>
                <a:cs typeface="Arial"/>
                <a:sym typeface="Arial"/>
              </a:rPr>
              <a:t>:</a:t>
            </a:r>
            <a:endParaRPr/>
          </a:p>
          <a:p>
            <a:pPr marL="0" marR="0" lvl="0" indent="0" algn="l" rtl="0">
              <a:lnSpc>
                <a:spcPct val="130000"/>
              </a:lnSpc>
              <a:spcBef>
                <a:spcPts val="0"/>
              </a:spcBef>
              <a:spcAft>
                <a:spcPts val="0"/>
              </a:spcAft>
              <a:buNone/>
            </a:pPr>
            <a:r>
              <a:rPr lang="nl-NL" sz="1800" b="1">
                <a:solidFill>
                  <a:srgbClr val="AF00DB"/>
                </a:solidFill>
                <a:latin typeface="Arial"/>
                <a:ea typeface="Arial"/>
                <a:cs typeface="Arial"/>
                <a:sym typeface="Arial"/>
              </a:rPr>
              <a:t>    if</a:t>
            </a:r>
            <a:r>
              <a:rPr lang="nl-NL" sz="1800" b="1">
                <a:solidFill>
                  <a:srgbClr val="000000"/>
                </a:solidFill>
                <a:latin typeface="Arial"/>
                <a:ea typeface="Arial"/>
                <a:cs typeface="Arial"/>
                <a:sym typeface="Arial"/>
              </a:rPr>
              <a:t> age &lt; </a:t>
            </a:r>
            <a:r>
              <a:rPr lang="nl-NL" sz="1800" b="1">
                <a:solidFill>
                  <a:srgbClr val="09885A"/>
                </a:solidFill>
                <a:latin typeface="Arial"/>
                <a:ea typeface="Arial"/>
                <a:cs typeface="Arial"/>
                <a:sym typeface="Arial"/>
              </a:rPr>
              <a:t>21</a:t>
            </a:r>
            <a:r>
              <a:rPr lang="nl-NL" sz="1800" b="1">
                <a:solidFill>
                  <a:srgbClr val="000000"/>
                </a:solidFill>
                <a:latin typeface="Arial"/>
                <a:ea typeface="Arial"/>
                <a:cs typeface="Arial"/>
                <a:sym typeface="Arial"/>
              </a:rPr>
              <a:t>:</a:t>
            </a:r>
            <a:endParaRPr/>
          </a:p>
          <a:p>
            <a:pPr marL="0" marR="0" lvl="0" indent="0" algn="l" rtl="0">
              <a:lnSpc>
                <a:spcPct val="130000"/>
              </a:lnSpc>
              <a:spcBef>
                <a:spcPts val="0"/>
              </a:spcBef>
              <a:spcAft>
                <a:spcPts val="0"/>
              </a:spcAft>
              <a:buNone/>
            </a:pPr>
            <a:r>
              <a:rPr lang="nl-NL" sz="1800" b="1">
                <a:solidFill>
                  <a:srgbClr val="795E26"/>
                </a:solidFill>
                <a:latin typeface="Arial"/>
                <a:ea typeface="Arial"/>
                <a:cs typeface="Arial"/>
                <a:sym typeface="Arial"/>
              </a:rPr>
              <a:t>        print</a:t>
            </a:r>
            <a:r>
              <a:rPr lang="nl-NL" sz="1800" b="1">
                <a:solidFill>
                  <a:srgbClr val="000000"/>
                </a:solidFill>
                <a:latin typeface="Arial"/>
                <a:ea typeface="Arial"/>
                <a:cs typeface="Arial"/>
                <a:sym typeface="Arial"/>
              </a:rPr>
              <a:t>(</a:t>
            </a:r>
            <a:r>
              <a:rPr lang="nl-NL" sz="1800" b="1">
                <a:solidFill>
                  <a:srgbClr val="A31515"/>
                </a:solidFill>
                <a:latin typeface="Arial"/>
                <a:ea typeface="Arial"/>
                <a:cs typeface="Arial"/>
                <a:sym typeface="Arial"/>
              </a:rPr>
              <a:t>'boy’</a:t>
            </a:r>
            <a:r>
              <a:rPr lang="nl-NL" sz="1800" b="1">
                <a:solidFill>
                  <a:srgbClr val="000000"/>
                </a:solidFill>
                <a:latin typeface="Arial"/>
                <a:ea typeface="Arial"/>
                <a:cs typeface="Arial"/>
                <a:sym typeface="Arial"/>
              </a:rPr>
              <a:t>)</a:t>
            </a:r>
            <a:endParaRPr/>
          </a:p>
          <a:p>
            <a:pPr marL="0" marR="0" lvl="0" indent="0" algn="l" rtl="0">
              <a:lnSpc>
                <a:spcPct val="130000"/>
              </a:lnSpc>
              <a:spcBef>
                <a:spcPts val="0"/>
              </a:spcBef>
              <a:spcAft>
                <a:spcPts val="0"/>
              </a:spcAft>
              <a:buNone/>
            </a:pPr>
            <a:r>
              <a:rPr lang="nl-NL" sz="1800" b="1">
                <a:solidFill>
                  <a:srgbClr val="AF00DB"/>
                </a:solidFill>
                <a:latin typeface="Arial"/>
                <a:ea typeface="Arial"/>
                <a:cs typeface="Arial"/>
                <a:sym typeface="Arial"/>
              </a:rPr>
              <a:t>    else</a:t>
            </a:r>
            <a:r>
              <a:rPr lang="nl-NL" sz="1800" b="1">
                <a:solidFill>
                  <a:srgbClr val="000000"/>
                </a:solidFill>
                <a:latin typeface="Arial"/>
                <a:ea typeface="Arial"/>
                <a:cs typeface="Arial"/>
                <a:sym typeface="Arial"/>
              </a:rPr>
              <a:t>:</a:t>
            </a:r>
            <a:endParaRPr/>
          </a:p>
          <a:p>
            <a:pPr marL="0" marR="0" lvl="0" indent="0" algn="l" rtl="0">
              <a:lnSpc>
                <a:spcPct val="130000"/>
              </a:lnSpc>
              <a:spcBef>
                <a:spcPts val="0"/>
              </a:spcBef>
              <a:spcAft>
                <a:spcPts val="0"/>
              </a:spcAft>
              <a:buNone/>
            </a:pPr>
            <a:r>
              <a:rPr lang="nl-NL" sz="1800" b="1">
                <a:solidFill>
                  <a:srgbClr val="795E26"/>
                </a:solidFill>
                <a:latin typeface="Arial"/>
                <a:ea typeface="Arial"/>
                <a:cs typeface="Arial"/>
                <a:sym typeface="Arial"/>
              </a:rPr>
              <a:t>        print</a:t>
            </a:r>
            <a:r>
              <a:rPr lang="nl-NL" sz="1800" b="1">
                <a:solidFill>
                  <a:srgbClr val="000000"/>
                </a:solidFill>
                <a:latin typeface="Arial"/>
                <a:ea typeface="Arial"/>
                <a:cs typeface="Arial"/>
                <a:sym typeface="Arial"/>
              </a:rPr>
              <a:t>(</a:t>
            </a:r>
            <a:r>
              <a:rPr lang="nl-NL" sz="1800" b="1">
                <a:solidFill>
                  <a:srgbClr val="A31515"/>
                </a:solidFill>
                <a:latin typeface="Arial"/>
                <a:ea typeface="Arial"/>
                <a:cs typeface="Arial"/>
                <a:sym typeface="Arial"/>
              </a:rPr>
              <a:t>'man'</a:t>
            </a:r>
            <a:r>
              <a:rPr lang="nl-NL" sz="1800" b="1">
                <a:solidFill>
                  <a:srgbClr val="000000"/>
                </a:solidFill>
                <a:latin typeface="Arial"/>
                <a:ea typeface="Arial"/>
                <a:cs typeface="Arial"/>
                <a:sym typeface="Arial"/>
              </a:rPr>
              <a:t>)</a:t>
            </a:r>
            <a:endParaRPr/>
          </a:p>
          <a:p>
            <a:pPr marL="0" marR="0" lvl="0" indent="0" algn="l" rtl="0">
              <a:lnSpc>
                <a:spcPct val="130000"/>
              </a:lnSpc>
              <a:spcBef>
                <a:spcPts val="0"/>
              </a:spcBef>
              <a:spcAft>
                <a:spcPts val="0"/>
              </a:spcAft>
              <a:buNone/>
            </a:pPr>
            <a:r>
              <a:rPr lang="nl-NL" sz="1800" b="1">
                <a:solidFill>
                  <a:srgbClr val="AF00DB"/>
                </a:solidFill>
                <a:latin typeface="Arial"/>
                <a:ea typeface="Arial"/>
                <a:cs typeface="Arial"/>
                <a:sym typeface="Arial"/>
              </a:rPr>
              <a:t>elif</a:t>
            </a:r>
            <a:r>
              <a:rPr lang="nl-NL" sz="1800" b="1">
                <a:solidFill>
                  <a:srgbClr val="000000"/>
                </a:solidFill>
                <a:latin typeface="Arial"/>
                <a:ea typeface="Arial"/>
                <a:cs typeface="Arial"/>
                <a:sym typeface="Arial"/>
              </a:rPr>
              <a:t> gender == </a:t>
            </a:r>
            <a:r>
              <a:rPr lang="nl-NL" sz="1800" b="1">
                <a:solidFill>
                  <a:srgbClr val="A31515"/>
                </a:solidFill>
                <a:latin typeface="Arial"/>
                <a:ea typeface="Arial"/>
                <a:cs typeface="Arial"/>
                <a:sym typeface="Arial"/>
              </a:rPr>
              <a:t>'v’:</a:t>
            </a:r>
            <a:endParaRPr sz="1800" b="1">
              <a:solidFill>
                <a:srgbClr val="000000"/>
              </a:solidFill>
              <a:latin typeface="Arial"/>
              <a:ea typeface="Arial"/>
              <a:cs typeface="Arial"/>
              <a:sym typeface="Arial"/>
            </a:endParaRPr>
          </a:p>
          <a:p>
            <a:pPr marL="0" marR="0" lvl="0" indent="0" algn="l" rtl="0">
              <a:lnSpc>
                <a:spcPct val="130000"/>
              </a:lnSpc>
              <a:spcBef>
                <a:spcPts val="0"/>
              </a:spcBef>
              <a:spcAft>
                <a:spcPts val="0"/>
              </a:spcAft>
              <a:buNone/>
            </a:pPr>
            <a:r>
              <a:rPr lang="nl-NL" sz="1800" b="1">
                <a:solidFill>
                  <a:srgbClr val="AF00DB"/>
                </a:solidFill>
                <a:latin typeface="Arial"/>
                <a:ea typeface="Arial"/>
                <a:cs typeface="Arial"/>
                <a:sym typeface="Arial"/>
              </a:rPr>
              <a:t>    if</a:t>
            </a:r>
            <a:r>
              <a:rPr lang="nl-NL" sz="1800" b="1">
                <a:solidFill>
                  <a:srgbClr val="000000"/>
                </a:solidFill>
                <a:latin typeface="Arial"/>
                <a:ea typeface="Arial"/>
                <a:cs typeface="Arial"/>
                <a:sym typeface="Arial"/>
              </a:rPr>
              <a:t> age &lt; </a:t>
            </a:r>
            <a:r>
              <a:rPr lang="nl-NL" sz="1800" b="1">
                <a:solidFill>
                  <a:srgbClr val="09885A"/>
                </a:solidFill>
                <a:latin typeface="Arial"/>
                <a:ea typeface="Arial"/>
                <a:cs typeface="Arial"/>
                <a:sym typeface="Arial"/>
              </a:rPr>
              <a:t>21</a:t>
            </a:r>
            <a:r>
              <a:rPr lang="nl-NL" sz="1800" b="1">
                <a:solidFill>
                  <a:srgbClr val="000000"/>
                </a:solidFill>
                <a:latin typeface="Arial"/>
                <a:ea typeface="Arial"/>
                <a:cs typeface="Arial"/>
                <a:sym typeface="Arial"/>
              </a:rPr>
              <a:t>:</a:t>
            </a:r>
            <a:endParaRPr/>
          </a:p>
          <a:p>
            <a:pPr marL="0" marR="0" lvl="0" indent="0" algn="l" rtl="0">
              <a:lnSpc>
                <a:spcPct val="130000"/>
              </a:lnSpc>
              <a:spcBef>
                <a:spcPts val="0"/>
              </a:spcBef>
              <a:spcAft>
                <a:spcPts val="0"/>
              </a:spcAft>
              <a:buNone/>
            </a:pPr>
            <a:r>
              <a:rPr lang="nl-NL" sz="1800" b="1">
                <a:solidFill>
                  <a:srgbClr val="795E26"/>
                </a:solidFill>
                <a:latin typeface="Arial"/>
                <a:ea typeface="Arial"/>
                <a:cs typeface="Arial"/>
                <a:sym typeface="Arial"/>
              </a:rPr>
              <a:t>        print</a:t>
            </a:r>
            <a:r>
              <a:rPr lang="nl-NL" sz="1800" b="1">
                <a:solidFill>
                  <a:srgbClr val="000000"/>
                </a:solidFill>
                <a:latin typeface="Arial"/>
                <a:ea typeface="Arial"/>
                <a:cs typeface="Arial"/>
                <a:sym typeface="Arial"/>
              </a:rPr>
              <a:t>(</a:t>
            </a:r>
            <a:r>
              <a:rPr lang="nl-NL" sz="1800" b="1">
                <a:solidFill>
                  <a:srgbClr val="A31515"/>
                </a:solidFill>
                <a:latin typeface="Arial"/>
                <a:ea typeface="Arial"/>
                <a:cs typeface="Arial"/>
                <a:sym typeface="Arial"/>
              </a:rPr>
              <a:t>'girl’</a:t>
            </a:r>
            <a:r>
              <a:rPr lang="nl-NL" sz="1800" b="1">
                <a:solidFill>
                  <a:srgbClr val="000000"/>
                </a:solidFill>
                <a:latin typeface="Arial"/>
                <a:ea typeface="Arial"/>
                <a:cs typeface="Arial"/>
                <a:sym typeface="Arial"/>
              </a:rPr>
              <a:t>)</a:t>
            </a:r>
            <a:endParaRPr/>
          </a:p>
          <a:p>
            <a:pPr marL="0" marR="0" lvl="0" indent="0" algn="l" rtl="0">
              <a:lnSpc>
                <a:spcPct val="130000"/>
              </a:lnSpc>
              <a:spcBef>
                <a:spcPts val="0"/>
              </a:spcBef>
              <a:spcAft>
                <a:spcPts val="0"/>
              </a:spcAft>
              <a:buNone/>
            </a:pPr>
            <a:r>
              <a:rPr lang="nl-NL" sz="1800" b="1">
                <a:solidFill>
                  <a:srgbClr val="AF00DB"/>
                </a:solidFill>
                <a:latin typeface="Arial"/>
                <a:ea typeface="Arial"/>
                <a:cs typeface="Arial"/>
                <a:sym typeface="Arial"/>
              </a:rPr>
              <a:t>    else</a:t>
            </a:r>
            <a:r>
              <a:rPr lang="nl-NL" sz="1800" b="1">
                <a:solidFill>
                  <a:srgbClr val="000000"/>
                </a:solidFill>
                <a:latin typeface="Arial"/>
                <a:ea typeface="Arial"/>
                <a:cs typeface="Arial"/>
                <a:sym typeface="Arial"/>
              </a:rPr>
              <a:t>:</a:t>
            </a:r>
            <a:endParaRPr/>
          </a:p>
          <a:p>
            <a:pPr marL="0" marR="0" lvl="0" indent="0" algn="l" rtl="0">
              <a:lnSpc>
                <a:spcPct val="130000"/>
              </a:lnSpc>
              <a:spcBef>
                <a:spcPts val="0"/>
              </a:spcBef>
              <a:spcAft>
                <a:spcPts val="0"/>
              </a:spcAft>
              <a:buNone/>
            </a:pPr>
            <a:r>
              <a:rPr lang="nl-NL" sz="1800" b="1">
                <a:solidFill>
                  <a:srgbClr val="795E26"/>
                </a:solidFill>
                <a:latin typeface="Arial"/>
                <a:ea typeface="Arial"/>
                <a:cs typeface="Arial"/>
                <a:sym typeface="Arial"/>
              </a:rPr>
              <a:t>        print</a:t>
            </a:r>
            <a:r>
              <a:rPr lang="nl-NL" sz="1800" b="1">
                <a:solidFill>
                  <a:srgbClr val="000000"/>
                </a:solidFill>
                <a:latin typeface="Arial"/>
                <a:ea typeface="Arial"/>
                <a:cs typeface="Arial"/>
                <a:sym typeface="Arial"/>
              </a:rPr>
              <a:t>(</a:t>
            </a:r>
            <a:r>
              <a:rPr lang="nl-NL" sz="1800" b="1">
                <a:solidFill>
                  <a:srgbClr val="A31515"/>
                </a:solidFill>
                <a:latin typeface="Arial"/>
                <a:ea typeface="Arial"/>
                <a:cs typeface="Arial"/>
                <a:sym typeface="Arial"/>
              </a:rPr>
              <a:t>'woman'</a:t>
            </a:r>
            <a:r>
              <a:rPr lang="nl-NL" sz="1800" b="1">
                <a:solidFill>
                  <a:srgbClr val="000000"/>
                </a:solidFill>
                <a:latin typeface="Arial"/>
                <a:ea typeface="Arial"/>
                <a:cs typeface="Arial"/>
                <a:sym typeface="Arial"/>
              </a:rPr>
              <a:t>)</a:t>
            </a:r>
            <a:endParaRPr/>
          </a:p>
          <a:p>
            <a:pPr marL="0" marR="0" lvl="0" indent="0" algn="l" rtl="0">
              <a:lnSpc>
                <a:spcPct val="130000"/>
              </a:lnSpc>
              <a:spcBef>
                <a:spcPts val="0"/>
              </a:spcBef>
              <a:spcAft>
                <a:spcPts val="0"/>
              </a:spcAft>
              <a:buNone/>
            </a:pPr>
            <a:r>
              <a:rPr lang="nl-NL" sz="1800" b="1">
                <a:solidFill>
                  <a:srgbClr val="AF00DB"/>
                </a:solidFill>
                <a:latin typeface="Arial"/>
                <a:ea typeface="Arial"/>
                <a:cs typeface="Arial"/>
                <a:sym typeface="Arial"/>
              </a:rPr>
              <a:t>else</a:t>
            </a:r>
            <a:r>
              <a:rPr lang="nl-NL" sz="1800" b="1">
                <a:solidFill>
                  <a:srgbClr val="000000"/>
                </a:solidFill>
                <a:latin typeface="Arial"/>
                <a:ea typeface="Arial"/>
                <a:cs typeface="Arial"/>
                <a:sym typeface="Arial"/>
              </a:rPr>
              <a:t>:</a:t>
            </a:r>
            <a:endParaRPr/>
          </a:p>
          <a:p>
            <a:pPr marL="0" marR="0" lvl="0" indent="0" algn="l" rtl="0">
              <a:lnSpc>
                <a:spcPct val="130000"/>
              </a:lnSpc>
              <a:spcBef>
                <a:spcPts val="0"/>
              </a:spcBef>
              <a:spcAft>
                <a:spcPts val="0"/>
              </a:spcAft>
              <a:buNone/>
            </a:pPr>
            <a:r>
              <a:rPr lang="nl-NL" sz="1800" b="1">
                <a:solidFill>
                  <a:srgbClr val="795E26"/>
                </a:solidFill>
                <a:latin typeface="Arial"/>
                <a:ea typeface="Arial"/>
                <a:cs typeface="Arial"/>
                <a:sym typeface="Arial"/>
              </a:rPr>
              <a:t>    print</a:t>
            </a:r>
            <a:r>
              <a:rPr lang="nl-NL" sz="1800" b="1">
                <a:solidFill>
                  <a:srgbClr val="000000"/>
                </a:solidFill>
                <a:latin typeface="Arial"/>
                <a:ea typeface="Arial"/>
                <a:cs typeface="Arial"/>
                <a:sym typeface="Arial"/>
              </a:rPr>
              <a:t>(</a:t>
            </a:r>
            <a:r>
              <a:rPr lang="nl-NL" sz="1800" b="1">
                <a:solidFill>
                  <a:srgbClr val="A31515"/>
                </a:solidFill>
                <a:latin typeface="Arial"/>
                <a:ea typeface="Arial"/>
                <a:cs typeface="Arial"/>
                <a:sym typeface="Arial"/>
              </a:rPr>
              <a:t>'other'</a:t>
            </a:r>
            <a:r>
              <a:rPr lang="nl-NL" sz="1800" b="1">
                <a:solidFill>
                  <a:srgbClr val="000000"/>
                </a:solidFill>
                <a:latin typeface="Arial"/>
                <a:ea typeface="Arial"/>
                <a:cs typeface="Arial"/>
                <a:sym typeface="Arial"/>
              </a:rPr>
              <a:t>)</a:t>
            </a:r>
            <a:endParaRPr sz="1800" b="1">
              <a:solidFill>
                <a:srgbClr val="000000"/>
              </a:solidFill>
              <a:latin typeface="Arial"/>
              <a:ea typeface="Arial"/>
              <a:cs typeface="Arial"/>
              <a:sym typeface="Aria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3" name="Google Shape;383;p46"/>
          <p:cNvSpPr txBox="1">
            <a:spLocks noGrp="1"/>
          </p:cNvSpPr>
          <p:nvPr>
            <p:ph type="title"/>
          </p:nvPr>
        </p:nvSpPr>
        <p:spPr>
          <a:xfrm>
            <a:off x="575816" y="402483"/>
            <a:ext cx="8928991" cy="14611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595959"/>
              </a:buClr>
              <a:buSzPts val="4100"/>
              <a:buFont typeface="Arial"/>
              <a:buNone/>
            </a:pPr>
            <a:r>
              <a:rPr lang="nl-NL"/>
              <a:t>Conditional operator</a:t>
            </a:r>
            <a:endParaRPr/>
          </a:p>
        </p:txBody>
      </p:sp>
      <p:sp>
        <p:nvSpPr>
          <p:cNvPr id="384" name="Google Shape;384;p46"/>
          <p:cNvSpPr txBox="1">
            <a:spLocks noGrp="1"/>
          </p:cNvSpPr>
          <p:nvPr>
            <p:ph type="body" idx="1"/>
          </p:nvPr>
        </p:nvSpPr>
        <p:spPr>
          <a:xfrm>
            <a:off x="575817" y="2012414"/>
            <a:ext cx="8928990" cy="5439831"/>
          </a:xfrm>
          <a:prstGeom prst="rect">
            <a:avLst/>
          </a:prstGeom>
          <a:noFill/>
          <a:ln>
            <a:noFill/>
          </a:ln>
        </p:spPr>
        <p:txBody>
          <a:bodyPr spcFirstLastPara="1" wrap="square" lIns="91425" tIns="45700" rIns="91425" bIns="45700" anchor="t" anchorCtr="0">
            <a:noAutofit/>
          </a:bodyPr>
          <a:lstStyle/>
          <a:p>
            <a:pPr marL="251986" lvl="0" indent="-251986" algn="l" rtl="0">
              <a:lnSpc>
                <a:spcPct val="90000"/>
              </a:lnSpc>
              <a:spcBef>
                <a:spcPts val="0"/>
              </a:spcBef>
              <a:spcAft>
                <a:spcPts val="0"/>
              </a:spcAft>
              <a:buClr>
                <a:srgbClr val="595959"/>
              </a:buClr>
              <a:buSzPts val="2000"/>
              <a:buChar char="•"/>
            </a:pPr>
            <a:r>
              <a:rPr lang="nl-NL"/>
              <a:t>One-liner conditional expression if only a value if required</a:t>
            </a:r>
            <a:endParaRPr/>
          </a:p>
          <a:p>
            <a:pPr marL="251986" lvl="0" indent="-124986" algn="l" rtl="0">
              <a:lnSpc>
                <a:spcPct val="90000"/>
              </a:lnSpc>
              <a:spcBef>
                <a:spcPts val="1102"/>
              </a:spcBef>
              <a:spcAft>
                <a:spcPts val="0"/>
              </a:spcAft>
              <a:buClr>
                <a:srgbClr val="595959"/>
              </a:buClr>
              <a:buSzPts val="2000"/>
              <a:buNone/>
            </a:pPr>
            <a:endParaRPr/>
          </a:p>
          <a:p>
            <a:pPr marL="251986" lvl="0" indent="-251986" algn="l" rtl="0">
              <a:lnSpc>
                <a:spcPct val="90000"/>
              </a:lnSpc>
              <a:spcBef>
                <a:spcPts val="1102"/>
              </a:spcBef>
              <a:spcAft>
                <a:spcPts val="0"/>
              </a:spcAft>
              <a:buClr>
                <a:srgbClr val="595959"/>
              </a:buClr>
              <a:buSzPts val="2000"/>
              <a:buChar char="•"/>
            </a:pPr>
            <a:r>
              <a:rPr lang="nl-NL"/>
              <a:t>outcome1 </a:t>
            </a:r>
            <a:r>
              <a:rPr lang="nl-NL" b="1"/>
              <a:t>if</a:t>
            </a:r>
            <a:r>
              <a:rPr lang="nl-NL"/>
              <a:t> condition </a:t>
            </a:r>
            <a:r>
              <a:rPr lang="nl-NL" b="1"/>
              <a:t>else</a:t>
            </a:r>
            <a:r>
              <a:rPr lang="nl-NL"/>
              <a:t> outcome2</a:t>
            </a:r>
            <a:endParaRPr/>
          </a:p>
        </p:txBody>
      </p:sp>
      <p:sp>
        <p:nvSpPr>
          <p:cNvPr id="385" name="Google Shape;385;p46"/>
          <p:cNvSpPr/>
          <p:nvPr/>
        </p:nvSpPr>
        <p:spPr>
          <a:xfrm>
            <a:off x="575816" y="6660157"/>
            <a:ext cx="8903736" cy="369332"/>
          </a:xfrm>
          <a:prstGeom prst="rect">
            <a:avLst/>
          </a:prstGeom>
          <a:solidFill>
            <a:schemeClr val="lt2"/>
          </a:solidFill>
          <a:ln w="9525" cap="flat" cmpd="sng">
            <a:solidFill>
              <a:srgbClr val="757070"/>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t" anchorCtr="0">
            <a:spAutoFit/>
          </a:bodyPr>
          <a:lstStyle/>
          <a:p>
            <a:pPr marL="0" marR="0" lvl="0" indent="0" algn="l" rtl="0">
              <a:spcBef>
                <a:spcPts val="0"/>
              </a:spcBef>
              <a:spcAft>
                <a:spcPts val="0"/>
              </a:spcAft>
              <a:buNone/>
            </a:pPr>
            <a:r>
              <a:rPr lang="nl-NL" sz="1800" b="1">
                <a:solidFill>
                  <a:srgbClr val="000000"/>
                </a:solidFill>
                <a:latin typeface="Arial"/>
                <a:ea typeface="Arial"/>
                <a:cs typeface="Arial"/>
                <a:sym typeface="Arial"/>
              </a:rPr>
              <a:t>salution = 'sir' </a:t>
            </a:r>
            <a:r>
              <a:rPr lang="nl-NL" sz="1800" b="1">
                <a:solidFill>
                  <a:srgbClr val="AF00DB"/>
                </a:solidFill>
                <a:latin typeface="Arial"/>
                <a:ea typeface="Arial"/>
                <a:cs typeface="Arial"/>
                <a:sym typeface="Arial"/>
              </a:rPr>
              <a:t>if</a:t>
            </a:r>
            <a:r>
              <a:rPr lang="nl-NL" sz="1800" b="1">
                <a:solidFill>
                  <a:srgbClr val="000000"/>
                </a:solidFill>
                <a:latin typeface="Arial"/>
                <a:ea typeface="Arial"/>
                <a:cs typeface="Arial"/>
                <a:sym typeface="Arial"/>
              </a:rPr>
              <a:t> gender.lower() == 'm' </a:t>
            </a:r>
            <a:r>
              <a:rPr lang="nl-NL" sz="1800" b="1">
                <a:solidFill>
                  <a:srgbClr val="AF00DB"/>
                </a:solidFill>
                <a:latin typeface="Arial"/>
                <a:ea typeface="Arial"/>
                <a:cs typeface="Arial"/>
                <a:sym typeface="Arial"/>
              </a:rPr>
              <a:t>else</a:t>
            </a:r>
            <a:r>
              <a:rPr lang="nl-NL" sz="1800" b="1">
                <a:solidFill>
                  <a:srgbClr val="000000"/>
                </a:solidFill>
                <a:latin typeface="Arial"/>
                <a:ea typeface="Arial"/>
                <a:cs typeface="Arial"/>
                <a:sym typeface="Arial"/>
              </a:rPr>
              <a:t> 'madam'</a:t>
            </a:r>
            <a:endParaRPr sz="1800" b="1">
              <a:solidFill>
                <a:srgbClr val="000000"/>
              </a:solidFill>
              <a:latin typeface="Arial"/>
              <a:ea typeface="Arial"/>
              <a:cs typeface="Arial"/>
              <a:sym typeface="Arial"/>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391" name="Google Shape;391;p47"/>
          <p:cNvSpPr txBox="1">
            <a:spLocks noGrp="1"/>
          </p:cNvSpPr>
          <p:nvPr>
            <p:ph type="title"/>
          </p:nvPr>
        </p:nvSpPr>
        <p:spPr>
          <a:xfrm>
            <a:off x="575816" y="402483"/>
            <a:ext cx="8928991" cy="14611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595959"/>
              </a:buClr>
              <a:buSzPts val="4100"/>
              <a:buFont typeface="Arial"/>
              <a:buNone/>
            </a:pPr>
            <a:r>
              <a:rPr lang="nl-NL"/>
              <a:t>Looping with while</a:t>
            </a:r>
            <a:endParaRPr/>
          </a:p>
        </p:txBody>
      </p:sp>
      <p:sp>
        <p:nvSpPr>
          <p:cNvPr id="392" name="Google Shape;392;p47"/>
          <p:cNvSpPr txBox="1">
            <a:spLocks noGrp="1"/>
          </p:cNvSpPr>
          <p:nvPr>
            <p:ph type="body" idx="1"/>
          </p:nvPr>
        </p:nvSpPr>
        <p:spPr>
          <a:xfrm>
            <a:off x="575817" y="2012414"/>
            <a:ext cx="8928990" cy="5439831"/>
          </a:xfrm>
          <a:prstGeom prst="rect">
            <a:avLst/>
          </a:prstGeom>
          <a:noFill/>
          <a:ln>
            <a:noFill/>
          </a:ln>
        </p:spPr>
        <p:txBody>
          <a:bodyPr spcFirstLastPara="1" wrap="square" lIns="91425" tIns="45700" rIns="91425" bIns="45700" anchor="t" anchorCtr="0">
            <a:noAutofit/>
          </a:bodyPr>
          <a:lstStyle/>
          <a:p>
            <a:pPr marL="251986" lvl="0" indent="-251986" algn="l" rtl="0">
              <a:lnSpc>
                <a:spcPct val="90000"/>
              </a:lnSpc>
              <a:spcBef>
                <a:spcPts val="0"/>
              </a:spcBef>
              <a:spcAft>
                <a:spcPts val="0"/>
              </a:spcAft>
              <a:buClr>
                <a:srgbClr val="595959"/>
              </a:buClr>
              <a:buSzPts val="2000"/>
              <a:buChar char="•"/>
            </a:pPr>
            <a:r>
              <a:rPr lang="nl-NL" b="1"/>
              <a:t>while</a:t>
            </a:r>
            <a:r>
              <a:rPr lang="nl-NL"/>
              <a:t> keyword</a:t>
            </a:r>
            <a:endParaRPr/>
          </a:p>
          <a:p>
            <a:pPr marL="755957" lvl="1" indent="-251986" algn="l" rtl="0">
              <a:lnSpc>
                <a:spcPct val="90000"/>
              </a:lnSpc>
              <a:spcBef>
                <a:spcPts val="551"/>
              </a:spcBef>
              <a:spcAft>
                <a:spcPts val="0"/>
              </a:spcAft>
              <a:buClr>
                <a:srgbClr val="595959"/>
              </a:buClr>
              <a:buSzPts val="1800"/>
              <a:buChar char="•"/>
            </a:pPr>
            <a:r>
              <a:rPr lang="nl-NL"/>
              <a:t>repeat as long as the condition is </a:t>
            </a:r>
            <a:r>
              <a:rPr lang="nl-NL" b="1"/>
              <a:t>True</a:t>
            </a:r>
            <a:endParaRPr/>
          </a:p>
          <a:p>
            <a:pPr marL="251986" lvl="0" indent="-124986" algn="l" rtl="0">
              <a:lnSpc>
                <a:spcPct val="90000"/>
              </a:lnSpc>
              <a:spcBef>
                <a:spcPts val="1102"/>
              </a:spcBef>
              <a:spcAft>
                <a:spcPts val="0"/>
              </a:spcAft>
              <a:buClr>
                <a:srgbClr val="595959"/>
              </a:buClr>
              <a:buSzPts val="2000"/>
              <a:buNone/>
            </a:pPr>
            <a:endParaRPr/>
          </a:p>
          <a:p>
            <a:pPr marL="251986" lvl="0" indent="-251986" algn="l" rtl="0">
              <a:lnSpc>
                <a:spcPct val="90000"/>
              </a:lnSpc>
              <a:spcBef>
                <a:spcPts val="1102"/>
              </a:spcBef>
              <a:spcAft>
                <a:spcPts val="0"/>
              </a:spcAft>
              <a:buClr>
                <a:srgbClr val="595959"/>
              </a:buClr>
              <a:buSzPts val="2000"/>
              <a:buChar char="•"/>
            </a:pPr>
            <a:r>
              <a:rPr lang="nl-NL"/>
              <a:t>Semi-colon :</a:t>
            </a:r>
            <a:endParaRPr b="1"/>
          </a:p>
          <a:p>
            <a:pPr marL="251986" lvl="0" indent="-251986" algn="l" rtl="0">
              <a:lnSpc>
                <a:spcPct val="90000"/>
              </a:lnSpc>
              <a:spcBef>
                <a:spcPts val="1102"/>
              </a:spcBef>
              <a:spcAft>
                <a:spcPts val="0"/>
              </a:spcAft>
              <a:buClr>
                <a:srgbClr val="595959"/>
              </a:buClr>
              <a:buSzPts val="2000"/>
              <a:buChar char="•"/>
            </a:pPr>
            <a:r>
              <a:rPr lang="nl-NL"/>
              <a:t>Indenting</a:t>
            </a:r>
            <a:endParaRPr/>
          </a:p>
          <a:p>
            <a:pPr marL="755957" lvl="1" indent="-251986" algn="l" rtl="0">
              <a:lnSpc>
                <a:spcPct val="90000"/>
              </a:lnSpc>
              <a:spcBef>
                <a:spcPts val="551"/>
              </a:spcBef>
              <a:spcAft>
                <a:spcPts val="0"/>
              </a:spcAft>
              <a:buClr>
                <a:srgbClr val="595959"/>
              </a:buClr>
              <a:buSzPts val="1800"/>
              <a:buChar char="•"/>
            </a:pPr>
            <a:r>
              <a:rPr lang="nl-NL"/>
              <a:t>4 spaces</a:t>
            </a:r>
            <a:endParaRPr/>
          </a:p>
          <a:p>
            <a:pPr marL="251986" lvl="0" indent="-124986" algn="l" rtl="0">
              <a:lnSpc>
                <a:spcPct val="90000"/>
              </a:lnSpc>
              <a:spcBef>
                <a:spcPts val="1102"/>
              </a:spcBef>
              <a:spcAft>
                <a:spcPts val="0"/>
              </a:spcAft>
              <a:buClr>
                <a:srgbClr val="595959"/>
              </a:buClr>
              <a:buSzPts val="2000"/>
              <a:buNone/>
            </a:pPr>
            <a:endParaRPr/>
          </a:p>
          <a:p>
            <a:pPr marL="251986" lvl="0" indent="-251986" algn="l" rtl="0">
              <a:lnSpc>
                <a:spcPct val="90000"/>
              </a:lnSpc>
              <a:spcBef>
                <a:spcPts val="1102"/>
              </a:spcBef>
              <a:spcAft>
                <a:spcPts val="0"/>
              </a:spcAft>
              <a:buClr>
                <a:srgbClr val="595959"/>
              </a:buClr>
              <a:buSzPts val="2000"/>
              <a:buChar char="•"/>
            </a:pPr>
            <a:r>
              <a:rPr lang="nl-NL"/>
              <a:t>Some way or another the condition has to be set to </a:t>
            </a:r>
            <a:r>
              <a:rPr lang="nl-NL" b="1"/>
              <a:t>False</a:t>
            </a:r>
            <a:r>
              <a:rPr lang="nl-NL"/>
              <a:t> to stop the loop</a:t>
            </a:r>
            <a:endParaRPr/>
          </a:p>
          <a:p>
            <a:pPr marL="251986" lvl="0" indent="-124986" algn="l" rtl="0">
              <a:lnSpc>
                <a:spcPct val="90000"/>
              </a:lnSpc>
              <a:spcBef>
                <a:spcPts val="1102"/>
              </a:spcBef>
              <a:spcAft>
                <a:spcPts val="0"/>
              </a:spcAft>
              <a:buClr>
                <a:srgbClr val="595959"/>
              </a:buClr>
              <a:buSzPts val="2000"/>
              <a:buNone/>
            </a:pPr>
            <a:endParaRPr/>
          </a:p>
          <a:p>
            <a:pPr marL="251986" lvl="0" indent="-124986" algn="l" rtl="0">
              <a:lnSpc>
                <a:spcPct val="90000"/>
              </a:lnSpc>
              <a:spcBef>
                <a:spcPts val="1102"/>
              </a:spcBef>
              <a:spcAft>
                <a:spcPts val="0"/>
              </a:spcAft>
              <a:buClr>
                <a:srgbClr val="595959"/>
              </a:buClr>
              <a:buSzPts val="2000"/>
              <a:buNone/>
            </a:pPr>
            <a:endParaRPr/>
          </a:p>
        </p:txBody>
      </p:sp>
      <p:sp>
        <p:nvSpPr>
          <p:cNvPr id="393" name="Google Shape;393;p47"/>
          <p:cNvSpPr/>
          <p:nvPr/>
        </p:nvSpPr>
        <p:spPr>
          <a:xfrm>
            <a:off x="601071" y="6020581"/>
            <a:ext cx="8903736" cy="1200329"/>
          </a:xfrm>
          <a:prstGeom prst="rect">
            <a:avLst/>
          </a:prstGeom>
          <a:solidFill>
            <a:schemeClr val="lt2"/>
          </a:solidFill>
          <a:ln w="9525" cap="flat" cmpd="sng">
            <a:solidFill>
              <a:srgbClr val="757070"/>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t" anchorCtr="0">
            <a:spAutoFit/>
          </a:bodyPr>
          <a:lstStyle/>
          <a:p>
            <a:pPr marL="0" marR="0" lvl="0" indent="0" algn="l" rtl="0">
              <a:spcBef>
                <a:spcPts val="0"/>
              </a:spcBef>
              <a:spcAft>
                <a:spcPts val="0"/>
              </a:spcAft>
              <a:buNone/>
            </a:pPr>
            <a:r>
              <a:rPr lang="nl-NL" sz="1800" b="1">
                <a:solidFill>
                  <a:srgbClr val="000000"/>
                </a:solidFill>
                <a:latin typeface="Arial"/>
                <a:ea typeface="Arial"/>
                <a:cs typeface="Arial"/>
                <a:sym typeface="Arial"/>
              </a:rPr>
              <a:t>counter = </a:t>
            </a:r>
            <a:r>
              <a:rPr lang="nl-NL" sz="1800" b="1">
                <a:solidFill>
                  <a:srgbClr val="09885A"/>
                </a:solidFill>
                <a:latin typeface="Arial"/>
                <a:ea typeface="Arial"/>
                <a:cs typeface="Arial"/>
                <a:sym typeface="Arial"/>
              </a:rPr>
              <a:t>0</a:t>
            </a:r>
            <a:endParaRPr sz="1800" b="1">
              <a:solidFill>
                <a:srgbClr val="000000"/>
              </a:solidFill>
              <a:latin typeface="Arial"/>
              <a:ea typeface="Arial"/>
              <a:cs typeface="Arial"/>
              <a:sym typeface="Arial"/>
            </a:endParaRPr>
          </a:p>
          <a:p>
            <a:pPr marL="0" marR="0" lvl="0" indent="0" algn="l" rtl="0">
              <a:spcBef>
                <a:spcPts val="0"/>
              </a:spcBef>
              <a:spcAft>
                <a:spcPts val="0"/>
              </a:spcAft>
              <a:buNone/>
            </a:pPr>
            <a:r>
              <a:rPr lang="nl-NL" sz="1800" b="1">
                <a:solidFill>
                  <a:srgbClr val="AF00DB"/>
                </a:solidFill>
                <a:latin typeface="Arial"/>
                <a:ea typeface="Arial"/>
                <a:cs typeface="Arial"/>
                <a:sym typeface="Arial"/>
              </a:rPr>
              <a:t>while</a:t>
            </a:r>
            <a:r>
              <a:rPr lang="nl-NL" sz="1800" b="1">
                <a:solidFill>
                  <a:srgbClr val="000000"/>
                </a:solidFill>
                <a:latin typeface="Arial"/>
                <a:ea typeface="Arial"/>
                <a:cs typeface="Arial"/>
                <a:sym typeface="Arial"/>
              </a:rPr>
              <a:t> counter &lt; </a:t>
            </a:r>
            <a:r>
              <a:rPr lang="nl-NL" sz="1800" b="1">
                <a:solidFill>
                  <a:srgbClr val="09885A"/>
                </a:solidFill>
                <a:latin typeface="Arial"/>
                <a:ea typeface="Arial"/>
                <a:cs typeface="Arial"/>
                <a:sym typeface="Arial"/>
              </a:rPr>
              <a:t>10</a:t>
            </a:r>
            <a:r>
              <a:rPr lang="nl-NL" sz="1800" b="1">
                <a:solidFill>
                  <a:srgbClr val="000000"/>
                </a:solidFill>
                <a:latin typeface="Arial"/>
                <a:ea typeface="Arial"/>
                <a:cs typeface="Arial"/>
                <a:sym typeface="Arial"/>
              </a:rPr>
              <a:t>:</a:t>
            </a:r>
            <a:endParaRPr/>
          </a:p>
          <a:p>
            <a:pPr marL="0" marR="0" lvl="0" indent="0" algn="l" rtl="0">
              <a:spcBef>
                <a:spcPts val="0"/>
              </a:spcBef>
              <a:spcAft>
                <a:spcPts val="0"/>
              </a:spcAft>
              <a:buNone/>
            </a:pPr>
            <a:r>
              <a:rPr lang="nl-NL" sz="1800" b="1">
                <a:solidFill>
                  <a:srgbClr val="795E26"/>
                </a:solidFill>
                <a:latin typeface="Arial"/>
                <a:ea typeface="Arial"/>
                <a:cs typeface="Arial"/>
                <a:sym typeface="Arial"/>
              </a:rPr>
              <a:t>    print</a:t>
            </a:r>
            <a:r>
              <a:rPr lang="nl-NL" sz="1800" b="1">
                <a:solidFill>
                  <a:srgbClr val="000000"/>
                </a:solidFill>
                <a:latin typeface="Arial"/>
                <a:ea typeface="Arial"/>
                <a:cs typeface="Arial"/>
                <a:sym typeface="Arial"/>
              </a:rPr>
              <a:t>(counter )</a:t>
            </a:r>
            <a:endParaRPr/>
          </a:p>
          <a:p>
            <a:pPr marL="0" marR="0" lvl="0" indent="0" algn="l" rtl="0">
              <a:spcBef>
                <a:spcPts val="0"/>
              </a:spcBef>
              <a:spcAft>
                <a:spcPts val="0"/>
              </a:spcAft>
              <a:buNone/>
            </a:pPr>
            <a:r>
              <a:rPr lang="nl-NL" sz="1800" b="1">
                <a:solidFill>
                  <a:srgbClr val="000000"/>
                </a:solidFill>
                <a:latin typeface="Arial"/>
                <a:ea typeface="Arial"/>
                <a:cs typeface="Arial"/>
                <a:sym typeface="Arial"/>
              </a:rPr>
              <a:t>    counter += </a:t>
            </a:r>
            <a:r>
              <a:rPr lang="nl-NL" sz="1800" b="1">
                <a:solidFill>
                  <a:srgbClr val="09885A"/>
                </a:solidFill>
                <a:latin typeface="Arial"/>
                <a:ea typeface="Arial"/>
                <a:cs typeface="Arial"/>
                <a:sym typeface="Arial"/>
              </a:rPr>
              <a:t>1</a:t>
            </a:r>
            <a:endParaRPr sz="1800" b="1">
              <a:solidFill>
                <a:srgbClr val="000000"/>
              </a:solidFill>
              <a:latin typeface="Arial"/>
              <a:ea typeface="Arial"/>
              <a:cs typeface="Arial"/>
              <a:sym typeface="Arial"/>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Google Shape;399;p48"/>
          <p:cNvSpPr txBox="1">
            <a:spLocks noGrp="1"/>
          </p:cNvSpPr>
          <p:nvPr>
            <p:ph type="title"/>
          </p:nvPr>
        </p:nvSpPr>
        <p:spPr>
          <a:xfrm>
            <a:off x="575816" y="402483"/>
            <a:ext cx="8928991" cy="14611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595959"/>
              </a:buClr>
              <a:buSzPts val="4100"/>
              <a:buFont typeface="Arial"/>
              <a:buNone/>
            </a:pPr>
            <a:r>
              <a:rPr lang="nl-NL"/>
              <a:t>Looping with for</a:t>
            </a:r>
            <a:endParaRPr/>
          </a:p>
        </p:txBody>
      </p:sp>
      <p:sp>
        <p:nvSpPr>
          <p:cNvPr id="400" name="Google Shape;400;p48"/>
          <p:cNvSpPr txBox="1">
            <a:spLocks noGrp="1"/>
          </p:cNvSpPr>
          <p:nvPr>
            <p:ph type="body" idx="1"/>
          </p:nvPr>
        </p:nvSpPr>
        <p:spPr>
          <a:xfrm>
            <a:off x="575817" y="2012414"/>
            <a:ext cx="8928990" cy="5439831"/>
          </a:xfrm>
          <a:prstGeom prst="rect">
            <a:avLst/>
          </a:prstGeom>
          <a:noFill/>
          <a:ln>
            <a:noFill/>
          </a:ln>
        </p:spPr>
        <p:txBody>
          <a:bodyPr spcFirstLastPara="1" wrap="square" lIns="91425" tIns="45700" rIns="91425" bIns="45700" anchor="t" anchorCtr="0">
            <a:noAutofit/>
          </a:bodyPr>
          <a:lstStyle/>
          <a:p>
            <a:pPr marL="251986" lvl="0" indent="-251986" algn="l" rtl="0">
              <a:lnSpc>
                <a:spcPct val="90000"/>
              </a:lnSpc>
              <a:spcBef>
                <a:spcPts val="0"/>
              </a:spcBef>
              <a:spcAft>
                <a:spcPts val="0"/>
              </a:spcAft>
              <a:buClr>
                <a:srgbClr val="595959"/>
              </a:buClr>
              <a:buSzPts val="2000"/>
              <a:buChar char="•"/>
            </a:pPr>
            <a:r>
              <a:rPr lang="nl-NL"/>
              <a:t>keywords </a:t>
            </a:r>
            <a:r>
              <a:rPr lang="nl-NL" b="1"/>
              <a:t>for</a:t>
            </a:r>
            <a:r>
              <a:rPr lang="nl-NL"/>
              <a:t> ... </a:t>
            </a:r>
            <a:r>
              <a:rPr lang="nl-NL" b="1"/>
              <a:t>in</a:t>
            </a:r>
            <a:endParaRPr/>
          </a:p>
          <a:p>
            <a:pPr marL="755957" lvl="1" indent="-251986" algn="l" rtl="0">
              <a:lnSpc>
                <a:spcPct val="90000"/>
              </a:lnSpc>
              <a:spcBef>
                <a:spcPts val="551"/>
              </a:spcBef>
              <a:spcAft>
                <a:spcPts val="0"/>
              </a:spcAft>
              <a:buClr>
                <a:srgbClr val="595959"/>
              </a:buClr>
              <a:buSzPts val="1800"/>
              <a:buChar char="•"/>
            </a:pPr>
            <a:r>
              <a:rPr lang="nl-NL"/>
              <a:t>Repeat the statements for each element in the list</a:t>
            </a:r>
            <a:endParaRPr/>
          </a:p>
          <a:p>
            <a:pPr marL="0" lvl="0" indent="0" algn="l" rtl="0">
              <a:lnSpc>
                <a:spcPct val="90000"/>
              </a:lnSpc>
              <a:spcBef>
                <a:spcPts val="1102"/>
              </a:spcBef>
              <a:spcAft>
                <a:spcPts val="0"/>
              </a:spcAft>
              <a:buClr>
                <a:srgbClr val="595959"/>
              </a:buClr>
              <a:buSzPts val="2000"/>
              <a:buNone/>
            </a:pPr>
            <a:endParaRPr/>
          </a:p>
          <a:p>
            <a:pPr marL="251986" lvl="0" indent="-251986" algn="l" rtl="0">
              <a:lnSpc>
                <a:spcPct val="90000"/>
              </a:lnSpc>
              <a:spcBef>
                <a:spcPts val="1102"/>
              </a:spcBef>
              <a:spcAft>
                <a:spcPts val="0"/>
              </a:spcAft>
              <a:buClr>
                <a:srgbClr val="595959"/>
              </a:buClr>
              <a:buSzPts val="2000"/>
              <a:buChar char="•"/>
            </a:pPr>
            <a:r>
              <a:rPr lang="nl-NL"/>
              <a:t>Semi-colon :</a:t>
            </a:r>
            <a:endParaRPr b="1"/>
          </a:p>
          <a:p>
            <a:pPr marL="251986" lvl="0" indent="-251986" algn="l" rtl="0">
              <a:lnSpc>
                <a:spcPct val="90000"/>
              </a:lnSpc>
              <a:spcBef>
                <a:spcPts val="1102"/>
              </a:spcBef>
              <a:spcAft>
                <a:spcPts val="0"/>
              </a:spcAft>
              <a:buClr>
                <a:srgbClr val="595959"/>
              </a:buClr>
              <a:buSzPts val="2000"/>
              <a:buChar char="•"/>
            </a:pPr>
            <a:r>
              <a:rPr lang="nl-NL"/>
              <a:t>Indenting</a:t>
            </a:r>
            <a:endParaRPr/>
          </a:p>
          <a:p>
            <a:pPr marL="755957" lvl="1" indent="-251986" algn="l" rtl="0">
              <a:lnSpc>
                <a:spcPct val="90000"/>
              </a:lnSpc>
              <a:spcBef>
                <a:spcPts val="551"/>
              </a:spcBef>
              <a:spcAft>
                <a:spcPts val="0"/>
              </a:spcAft>
              <a:buClr>
                <a:srgbClr val="595959"/>
              </a:buClr>
              <a:buSzPts val="1800"/>
              <a:buChar char="•"/>
            </a:pPr>
            <a:r>
              <a:rPr lang="nl-NL"/>
              <a:t>4 spaces</a:t>
            </a:r>
            <a:endParaRPr/>
          </a:p>
          <a:p>
            <a:pPr marL="0" lvl="0" indent="0" algn="l" rtl="0">
              <a:lnSpc>
                <a:spcPct val="90000"/>
              </a:lnSpc>
              <a:spcBef>
                <a:spcPts val="1102"/>
              </a:spcBef>
              <a:spcAft>
                <a:spcPts val="0"/>
              </a:spcAft>
              <a:buClr>
                <a:srgbClr val="595959"/>
              </a:buClr>
              <a:buSzPts val="2000"/>
              <a:buNone/>
            </a:pPr>
            <a:endParaRPr/>
          </a:p>
          <a:p>
            <a:pPr marL="0" lvl="0" indent="0" algn="l" rtl="0">
              <a:lnSpc>
                <a:spcPct val="90000"/>
              </a:lnSpc>
              <a:spcBef>
                <a:spcPts val="1102"/>
              </a:spcBef>
              <a:spcAft>
                <a:spcPts val="0"/>
              </a:spcAft>
              <a:buClr>
                <a:srgbClr val="595959"/>
              </a:buClr>
              <a:buSzPts val="2000"/>
              <a:buNone/>
            </a:pPr>
            <a:endParaRPr/>
          </a:p>
        </p:txBody>
      </p:sp>
      <p:sp>
        <p:nvSpPr>
          <p:cNvPr id="401" name="Google Shape;401;p48"/>
          <p:cNvSpPr/>
          <p:nvPr/>
        </p:nvSpPr>
        <p:spPr>
          <a:xfrm>
            <a:off x="576263" y="4909122"/>
            <a:ext cx="8945303" cy="2308324"/>
          </a:xfrm>
          <a:prstGeom prst="rect">
            <a:avLst/>
          </a:prstGeom>
          <a:solidFill>
            <a:schemeClr val="lt2"/>
          </a:solidFill>
          <a:ln w="9525" cap="flat" cmpd="sng">
            <a:solidFill>
              <a:srgbClr val="757070"/>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t" anchorCtr="0">
            <a:spAutoFit/>
          </a:bodyPr>
          <a:lstStyle/>
          <a:p>
            <a:pPr marL="0" marR="0" lvl="0" indent="0" algn="l" rtl="0">
              <a:spcBef>
                <a:spcPts val="0"/>
              </a:spcBef>
              <a:spcAft>
                <a:spcPts val="0"/>
              </a:spcAft>
              <a:buNone/>
            </a:pPr>
            <a:r>
              <a:rPr lang="nl-NL" sz="1800" b="1">
                <a:solidFill>
                  <a:srgbClr val="AF00DB"/>
                </a:solidFill>
                <a:latin typeface="Arial"/>
                <a:ea typeface="Arial"/>
                <a:cs typeface="Arial"/>
                <a:sym typeface="Arial"/>
              </a:rPr>
              <a:t>for</a:t>
            </a:r>
            <a:r>
              <a:rPr lang="nl-NL" sz="1800" b="1">
                <a:solidFill>
                  <a:srgbClr val="000000"/>
                </a:solidFill>
                <a:latin typeface="Arial"/>
                <a:ea typeface="Arial"/>
                <a:cs typeface="Arial"/>
                <a:sym typeface="Arial"/>
              </a:rPr>
              <a:t> number </a:t>
            </a:r>
            <a:r>
              <a:rPr lang="nl-NL" sz="1800" b="1">
                <a:solidFill>
                  <a:srgbClr val="0000FF"/>
                </a:solidFill>
                <a:latin typeface="Arial"/>
                <a:ea typeface="Arial"/>
                <a:cs typeface="Arial"/>
                <a:sym typeface="Arial"/>
              </a:rPr>
              <a:t>in</a:t>
            </a:r>
            <a:r>
              <a:rPr lang="nl-NL" sz="1800" b="1">
                <a:solidFill>
                  <a:srgbClr val="000000"/>
                </a:solidFill>
                <a:latin typeface="Arial"/>
                <a:ea typeface="Arial"/>
                <a:cs typeface="Arial"/>
                <a:sym typeface="Arial"/>
              </a:rPr>
              <a:t> [0,1,2,3,4,5,6,7,8,9]:</a:t>
            </a:r>
            <a:endParaRPr/>
          </a:p>
          <a:p>
            <a:pPr marL="0" marR="0" lvl="0" indent="0" algn="l" rtl="0">
              <a:spcBef>
                <a:spcPts val="0"/>
              </a:spcBef>
              <a:spcAft>
                <a:spcPts val="0"/>
              </a:spcAft>
              <a:buNone/>
            </a:pPr>
            <a:r>
              <a:rPr lang="nl-NL" sz="1800" b="1">
                <a:solidFill>
                  <a:srgbClr val="795E26"/>
                </a:solidFill>
                <a:latin typeface="Arial"/>
                <a:ea typeface="Arial"/>
                <a:cs typeface="Arial"/>
                <a:sym typeface="Arial"/>
              </a:rPr>
              <a:t>    print</a:t>
            </a:r>
            <a:r>
              <a:rPr lang="nl-NL" sz="1800" b="1">
                <a:solidFill>
                  <a:srgbClr val="000000"/>
                </a:solidFill>
                <a:latin typeface="Arial"/>
                <a:ea typeface="Arial"/>
                <a:cs typeface="Arial"/>
                <a:sym typeface="Arial"/>
              </a:rPr>
              <a:t>(number)</a:t>
            </a:r>
            <a:endParaRPr/>
          </a:p>
          <a:p>
            <a:pPr marL="0" marR="0" lvl="0" indent="0" algn="l" rtl="0">
              <a:spcBef>
                <a:spcPts val="0"/>
              </a:spcBef>
              <a:spcAft>
                <a:spcPts val="0"/>
              </a:spcAft>
              <a:buNone/>
            </a:pPr>
            <a:br>
              <a:rPr lang="nl-NL" sz="1800" b="1">
                <a:solidFill>
                  <a:srgbClr val="000000"/>
                </a:solidFill>
                <a:latin typeface="Arial"/>
                <a:ea typeface="Arial"/>
                <a:cs typeface="Arial"/>
                <a:sym typeface="Arial"/>
              </a:rPr>
            </a:br>
            <a:r>
              <a:rPr lang="nl-NL" sz="1800" b="1">
                <a:solidFill>
                  <a:srgbClr val="AF00DB"/>
                </a:solidFill>
                <a:latin typeface="Arial"/>
                <a:ea typeface="Arial"/>
                <a:cs typeface="Arial"/>
                <a:sym typeface="Arial"/>
              </a:rPr>
              <a:t>for</a:t>
            </a:r>
            <a:r>
              <a:rPr lang="nl-NL" sz="1800" b="1">
                <a:solidFill>
                  <a:srgbClr val="000000"/>
                </a:solidFill>
                <a:latin typeface="Arial"/>
                <a:ea typeface="Arial"/>
                <a:cs typeface="Arial"/>
                <a:sym typeface="Arial"/>
              </a:rPr>
              <a:t> letter </a:t>
            </a:r>
            <a:r>
              <a:rPr lang="nl-NL" sz="1800" b="1">
                <a:solidFill>
                  <a:srgbClr val="0000FF"/>
                </a:solidFill>
                <a:latin typeface="Arial"/>
                <a:ea typeface="Arial"/>
                <a:cs typeface="Arial"/>
                <a:sym typeface="Arial"/>
              </a:rPr>
              <a:t>in</a:t>
            </a:r>
            <a:r>
              <a:rPr lang="nl-NL" sz="1800" b="1">
                <a:solidFill>
                  <a:srgbClr val="000000"/>
                </a:solidFill>
                <a:latin typeface="Arial"/>
                <a:ea typeface="Arial"/>
                <a:cs typeface="Arial"/>
                <a:sym typeface="Arial"/>
              </a:rPr>
              <a:t> [</a:t>
            </a:r>
            <a:r>
              <a:rPr lang="nl-NL" sz="1800" b="1">
                <a:solidFill>
                  <a:srgbClr val="A31515"/>
                </a:solidFill>
                <a:latin typeface="Arial"/>
                <a:ea typeface="Arial"/>
                <a:cs typeface="Arial"/>
                <a:sym typeface="Arial"/>
              </a:rPr>
              <a:t>'A'</a:t>
            </a:r>
            <a:r>
              <a:rPr lang="nl-NL" sz="1800" b="1">
                <a:solidFill>
                  <a:srgbClr val="000000"/>
                </a:solidFill>
                <a:latin typeface="Arial"/>
                <a:ea typeface="Arial"/>
                <a:cs typeface="Arial"/>
                <a:sym typeface="Arial"/>
              </a:rPr>
              <a:t>,</a:t>
            </a:r>
            <a:r>
              <a:rPr lang="nl-NL" sz="1800" b="1">
                <a:solidFill>
                  <a:srgbClr val="A31515"/>
                </a:solidFill>
                <a:latin typeface="Arial"/>
                <a:ea typeface="Arial"/>
                <a:cs typeface="Arial"/>
                <a:sym typeface="Arial"/>
              </a:rPr>
              <a:t>'B'</a:t>
            </a:r>
            <a:r>
              <a:rPr lang="nl-NL" sz="1800" b="1">
                <a:solidFill>
                  <a:srgbClr val="000000"/>
                </a:solidFill>
                <a:latin typeface="Arial"/>
                <a:ea typeface="Arial"/>
                <a:cs typeface="Arial"/>
                <a:sym typeface="Arial"/>
              </a:rPr>
              <a:t>,</a:t>
            </a:r>
            <a:r>
              <a:rPr lang="nl-NL" sz="1800" b="1">
                <a:solidFill>
                  <a:srgbClr val="A31515"/>
                </a:solidFill>
                <a:latin typeface="Arial"/>
                <a:ea typeface="Arial"/>
                <a:cs typeface="Arial"/>
                <a:sym typeface="Arial"/>
              </a:rPr>
              <a:t>'C'</a:t>
            </a:r>
            <a:r>
              <a:rPr lang="nl-NL" sz="1800" b="1">
                <a:solidFill>
                  <a:srgbClr val="000000"/>
                </a:solidFill>
                <a:latin typeface="Arial"/>
                <a:ea typeface="Arial"/>
                <a:cs typeface="Arial"/>
                <a:sym typeface="Arial"/>
              </a:rPr>
              <a:t>]:</a:t>
            </a:r>
            <a:endParaRPr/>
          </a:p>
          <a:p>
            <a:pPr marL="0" marR="0" lvl="0" indent="0" algn="l" rtl="0">
              <a:spcBef>
                <a:spcPts val="0"/>
              </a:spcBef>
              <a:spcAft>
                <a:spcPts val="0"/>
              </a:spcAft>
              <a:buNone/>
            </a:pPr>
            <a:r>
              <a:rPr lang="nl-NL" sz="1800" b="1">
                <a:solidFill>
                  <a:srgbClr val="795E26"/>
                </a:solidFill>
                <a:latin typeface="Arial"/>
                <a:ea typeface="Arial"/>
                <a:cs typeface="Arial"/>
                <a:sym typeface="Arial"/>
              </a:rPr>
              <a:t>    print</a:t>
            </a:r>
            <a:r>
              <a:rPr lang="nl-NL" sz="1800" b="1">
                <a:solidFill>
                  <a:srgbClr val="000000"/>
                </a:solidFill>
                <a:latin typeface="Arial"/>
                <a:ea typeface="Arial"/>
                <a:cs typeface="Arial"/>
                <a:sym typeface="Arial"/>
              </a:rPr>
              <a:t>(letter)</a:t>
            </a:r>
            <a:endParaRPr/>
          </a:p>
          <a:p>
            <a:pPr marL="0" marR="0" lvl="0" indent="0" algn="l" rtl="0">
              <a:spcBef>
                <a:spcPts val="0"/>
              </a:spcBef>
              <a:spcAft>
                <a:spcPts val="0"/>
              </a:spcAft>
              <a:buNone/>
            </a:pPr>
            <a:br>
              <a:rPr lang="nl-NL" sz="1800" b="1">
                <a:solidFill>
                  <a:srgbClr val="000000"/>
                </a:solidFill>
                <a:latin typeface="Arial"/>
                <a:ea typeface="Arial"/>
                <a:cs typeface="Arial"/>
                <a:sym typeface="Arial"/>
              </a:rPr>
            </a:br>
            <a:r>
              <a:rPr lang="nl-NL" sz="1800" b="1">
                <a:solidFill>
                  <a:srgbClr val="AF00DB"/>
                </a:solidFill>
                <a:latin typeface="Arial"/>
                <a:ea typeface="Arial"/>
                <a:cs typeface="Arial"/>
                <a:sym typeface="Arial"/>
              </a:rPr>
              <a:t>for</a:t>
            </a:r>
            <a:r>
              <a:rPr lang="nl-NL" sz="1800" b="1">
                <a:solidFill>
                  <a:srgbClr val="000000"/>
                </a:solidFill>
                <a:latin typeface="Arial"/>
                <a:ea typeface="Arial"/>
                <a:cs typeface="Arial"/>
                <a:sym typeface="Arial"/>
              </a:rPr>
              <a:t> word </a:t>
            </a:r>
            <a:r>
              <a:rPr lang="nl-NL" sz="1800" b="1">
                <a:solidFill>
                  <a:srgbClr val="0000FF"/>
                </a:solidFill>
                <a:latin typeface="Arial"/>
                <a:ea typeface="Arial"/>
                <a:cs typeface="Arial"/>
                <a:sym typeface="Arial"/>
              </a:rPr>
              <a:t>in</a:t>
            </a:r>
            <a:r>
              <a:rPr lang="nl-NL" sz="1800" b="1">
                <a:solidFill>
                  <a:srgbClr val="000000"/>
                </a:solidFill>
                <a:latin typeface="Arial"/>
                <a:ea typeface="Arial"/>
                <a:cs typeface="Arial"/>
                <a:sym typeface="Arial"/>
              </a:rPr>
              <a:t> [</a:t>
            </a:r>
            <a:r>
              <a:rPr lang="nl-NL" sz="1800" b="1">
                <a:solidFill>
                  <a:srgbClr val="A31515"/>
                </a:solidFill>
                <a:latin typeface="Arial"/>
                <a:ea typeface="Arial"/>
                <a:cs typeface="Arial"/>
                <a:sym typeface="Arial"/>
              </a:rPr>
              <a:t>'Python'</a:t>
            </a:r>
            <a:r>
              <a:rPr lang="nl-NL" sz="1800" b="1">
                <a:solidFill>
                  <a:srgbClr val="000000"/>
                </a:solidFill>
                <a:latin typeface="Arial"/>
                <a:ea typeface="Arial"/>
                <a:cs typeface="Arial"/>
                <a:sym typeface="Arial"/>
              </a:rPr>
              <a:t>,</a:t>
            </a:r>
            <a:r>
              <a:rPr lang="nl-NL" sz="1800" b="1">
                <a:solidFill>
                  <a:srgbClr val="A31515"/>
                </a:solidFill>
                <a:latin typeface="Arial"/>
                <a:ea typeface="Arial"/>
                <a:cs typeface="Arial"/>
                <a:sym typeface="Arial"/>
              </a:rPr>
              <a:t>'is'</a:t>
            </a:r>
            <a:r>
              <a:rPr lang="nl-NL" sz="1800" b="1">
                <a:solidFill>
                  <a:srgbClr val="000000"/>
                </a:solidFill>
                <a:latin typeface="Arial"/>
                <a:ea typeface="Arial"/>
                <a:cs typeface="Arial"/>
                <a:sym typeface="Arial"/>
              </a:rPr>
              <a:t>,</a:t>
            </a:r>
            <a:r>
              <a:rPr lang="nl-NL" sz="1800" b="1">
                <a:solidFill>
                  <a:srgbClr val="A31515"/>
                </a:solidFill>
                <a:latin typeface="Arial"/>
                <a:ea typeface="Arial"/>
                <a:cs typeface="Arial"/>
                <a:sym typeface="Arial"/>
              </a:rPr>
              <a:t>'beautiful'</a:t>
            </a:r>
            <a:r>
              <a:rPr lang="nl-NL" sz="1800" b="1">
                <a:solidFill>
                  <a:srgbClr val="000000"/>
                </a:solidFill>
                <a:latin typeface="Arial"/>
                <a:ea typeface="Arial"/>
                <a:cs typeface="Arial"/>
                <a:sym typeface="Arial"/>
              </a:rPr>
              <a:t>]:</a:t>
            </a:r>
            <a:endParaRPr/>
          </a:p>
          <a:p>
            <a:pPr marL="0" marR="0" lvl="0" indent="0" algn="l" rtl="0">
              <a:spcBef>
                <a:spcPts val="0"/>
              </a:spcBef>
              <a:spcAft>
                <a:spcPts val="0"/>
              </a:spcAft>
              <a:buNone/>
            </a:pPr>
            <a:r>
              <a:rPr lang="nl-NL" sz="1800" b="1">
                <a:solidFill>
                  <a:srgbClr val="795E26"/>
                </a:solidFill>
                <a:latin typeface="Arial"/>
                <a:ea typeface="Arial"/>
                <a:cs typeface="Arial"/>
                <a:sym typeface="Arial"/>
              </a:rPr>
              <a:t>    print</a:t>
            </a:r>
            <a:r>
              <a:rPr lang="nl-NL" sz="1800" b="1">
                <a:solidFill>
                  <a:srgbClr val="000000"/>
                </a:solidFill>
                <a:latin typeface="Arial"/>
                <a:ea typeface="Arial"/>
                <a:cs typeface="Arial"/>
                <a:sym typeface="Arial"/>
              </a:rPr>
              <a:t>(word)</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06"/>
        <p:cNvGrpSpPr/>
        <p:nvPr/>
      </p:nvGrpSpPr>
      <p:grpSpPr>
        <a:xfrm>
          <a:off x="0" y="0"/>
          <a:ext cx="0" cy="0"/>
          <a:chOff x="0" y="0"/>
          <a:chExt cx="0" cy="0"/>
        </a:xfrm>
      </p:grpSpPr>
      <p:sp>
        <p:nvSpPr>
          <p:cNvPr id="407" name="Google Shape;407;p49"/>
          <p:cNvSpPr txBox="1">
            <a:spLocks noGrp="1"/>
          </p:cNvSpPr>
          <p:nvPr>
            <p:ph type="title"/>
          </p:nvPr>
        </p:nvSpPr>
        <p:spPr>
          <a:xfrm>
            <a:off x="575816" y="402483"/>
            <a:ext cx="8928991" cy="14611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595959"/>
              </a:buClr>
              <a:buSzPts val="4100"/>
              <a:buFont typeface="Arial"/>
              <a:buNone/>
            </a:pPr>
            <a:r>
              <a:rPr lang="nl-NL"/>
              <a:t>Function range()</a:t>
            </a:r>
            <a:endParaRPr/>
          </a:p>
        </p:txBody>
      </p:sp>
      <p:sp>
        <p:nvSpPr>
          <p:cNvPr id="408" name="Google Shape;408;p49"/>
          <p:cNvSpPr txBox="1">
            <a:spLocks noGrp="1"/>
          </p:cNvSpPr>
          <p:nvPr>
            <p:ph type="body" idx="1"/>
          </p:nvPr>
        </p:nvSpPr>
        <p:spPr>
          <a:xfrm>
            <a:off x="575817" y="2012414"/>
            <a:ext cx="8928990" cy="5439831"/>
          </a:xfrm>
          <a:prstGeom prst="rect">
            <a:avLst/>
          </a:prstGeom>
          <a:noFill/>
          <a:ln>
            <a:noFill/>
          </a:ln>
        </p:spPr>
        <p:txBody>
          <a:bodyPr spcFirstLastPara="1" wrap="square" lIns="91425" tIns="45700" rIns="91425" bIns="45700" anchor="t" anchorCtr="0">
            <a:noAutofit/>
          </a:bodyPr>
          <a:lstStyle/>
          <a:p>
            <a:pPr marL="251986" lvl="0" indent="-251986" algn="l" rtl="0">
              <a:lnSpc>
                <a:spcPct val="90000"/>
              </a:lnSpc>
              <a:spcBef>
                <a:spcPts val="0"/>
              </a:spcBef>
              <a:spcAft>
                <a:spcPts val="0"/>
              </a:spcAft>
              <a:buClr>
                <a:srgbClr val="595959"/>
              </a:buClr>
              <a:buSzPts val="2000"/>
              <a:buChar char="•"/>
            </a:pPr>
            <a:r>
              <a:rPr lang="nl-NL" b="1"/>
              <a:t>range(stop)</a:t>
            </a:r>
            <a:endParaRPr/>
          </a:p>
          <a:p>
            <a:pPr marL="755957" lvl="1" indent="-251986" algn="l" rtl="0">
              <a:lnSpc>
                <a:spcPct val="90000"/>
              </a:lnSpc>
              <a:spcBef>
                <a:spcPts val="551"/>
              </a:spcBef>
              <a:spcAft>
                <a:spcPts val="0"/>
              </a:spcAft>
              <a:buClr>
                <a:srgbClr val="595959"/>
              </a:buClr>
              <a:buSzPts val="1800"/>
              <a:buChar char="•"/>
            </a:pPr>
            <a:r>
              <a:rPr lang="nl-NL"/>
              <a:t>Generates numbers from 0 to stop. Stop is not included!</a:t>
            </a:r>
            <a:endParaRPr/>
          </a:p>
          <a:p>
            <a:pPr marL="251986" lvl="0" indent="-251986" algn="l" rtl="0">
              <a:lnSpc>
                <a:spcPct val="90000"/>
              </a:lnSpc>
              <a:spcBef>
                <a:spcPts val="1102"/>
              </a:spcBef>
              <a:spcAft>
                <a:spcPts val="0"/>
              </a:spcAft>
              <a:buClr>
                <a:srgbClr val="595959"/>
              </a:buClr>
              <a:buSzPts val="2000"/>
              <a:buChar char="•"/>
            </a:pPr>
            <a:r>
              <a:rPr lang="nl-NL" b="1"/>
              <a:t>range(start, stop)</a:t>
            </a:r>
            <a:endParaRPr/>
          </a:p>
          <a:p>
            <a:pPr marL="755957" lvl="1" indent="-251986" algn="l" rtl="0">
              <a:lnSpc>
                <a:spcPct val="90000"/>
              </a:lnSpc>
              <a:spcBef>
                <a:spcPts val="551"/>
              </a:spcBef>
              <a:spcAft>
                <a:spcPts val="0"/>
              </a:spcAft>
              <a:buClr>
                <a:srgbClr val="595959"/>
              </a:buClr>
              <a:buSzPts val="1800"/>
              <a:buChar char="•"/>
            </a:pPr>
            <a:r>
              <a:rPr lang="nl-NL"/>
              <a:t>Generates numbers from start to stop. Stop is not included. </a:t>
            </a:r>
            <a:endParaRPr/>
          </a:p>
          <a:p>
            <a:pPr marL="251986" lvl="0" indent="-251986" algn="l" rtl="0">
              <a:lnSpc>
                <a:spcPct val="90000"/>
              </a:lnSpc>
              <a:spcBef>
                <a:spcPts val="1102"/>
              </a:spcBef>
              <a:spcAft>
                <a:spcPts val="0"/>
              </a:spcAft>
              <a:buClr>
                <a:srgbClr val="595959"/>
              </a:buClr>
              <a:buSzPts val="2000"/>
              <a:buChar char="•"/>
            </a:pPr>
            <a:r>
              <a:rPr lang="nl-NL" b="1"/>
              <a:t>range(start, stop, step)</a:t>
            </a:r>
            <a:endParaRPr/>
          </a:p>
          <a:p>
            <a:pPr marL="755957" lvl="1" indent="-251986" algn="l" rtl="0">
              <a:lnSpc>
                <a:spcPct val="90000"/>
              </a:lnSpc>
              <a:spcBef>
                <a:spcPts val="551"/>
              </a:spcBef>
              <a:spcAft>
                <a:spcPts val="0"/>
              </a:spcAft>
              <a:buClr>
                <a:srgbClr val="595959"/>
              </a:buClr>
              <a:buSzPts val="1800"/>
              <a:buChar char="•"/>
            </a:pPr>
            <a:r>
              <a:rPr lang="nl-NL"/>
              <a:t>Generates numbers from start to stop with is step size. Stop is not included.</a:t>
            </a:r>
            <a:endParaRPr/>
          </a:p>
        </p:txBody>
      </p:sp>
      <p:sp>
        <p:nvSpPr>
          <p:cNvPr id="409" name="Google Shape;409;p49"/>
          <p:cNvSpPr/>
          <p:nvPr/>
        </p:nvSpPr>
        <p:spPr>
          <a:xfrm>
            <a:off x="576263" y="4927501"/>
            <a:ext cx="8945303" cy="2308324"/>
          </a:xfrm>
          <a:prstGeom prst="rect">
            <a:avLst/>
          </a:prstGeom>
          <a:solidFill>
            <a:schemeClr val="lt2"/>
          </a:solidFill>
          <a:ln w="9525" cap="flat" cmpd="sng">
            <a:solidFill>
              <a:srgbClr val="757070"/>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t" anchorCtr="0">
            <a:spAutoFit/>
          </a:bodyPr>
          <a:lstStyle/>
          <a:p>
            <a:pPr marL="0" marR="0" lvl="0" indent="0" algn="l" rtl="0">
              <a:spcBef>
                <a:spcPts val="0"/>
              </a:spcBef>
              <a:spcAft>
                <a:spcPts val="0"/>
              </a:spcAft>
              <a:buNone/>
            </a:pPr>
            <a:r>
              <a:rPr lang="nl-NL" sz="1800" b="1">
                <a:solidFill>
                  <a:srgbClr val="AF00DB"/>
                </a:solidFill>
                <a:latin typeface="Arial"/>
                <a:ea typeface="Arial"/>
                <a:cs typeface="Arial"/>
                <a:sym typeface="Arial"/>
              </a:rPr>
              <a:t>for</a:t>
            </a:r>
            <a:r>
              <a:rPr lang="nl-NL" sz="1800" b="1">
                <a:solidFill>
                  <a:srgbClr val="000000"/>
                </a:solidFill>
                <a:latin typeface="Arial"/>
                <a:ea typeface="Arial"/>
                <a:cs typeface="Arial"/>
                <a:sym typeface="Arial"/>
              </a:rPr>
              <a:t> number </a:t>
            </a:r>
            <a:r>
              <a:rPr lang="nl-NL" sz="1800" b="1">
                <a:solidFill>
                  <a:srgbClr val="0000FF"/>
                </a:solidFill>
                <a:latin typeface="Arial"/>
                <a:ea typeface="Arial"/>
                <a:cs typeface="Arial"/>
                <a:sym typeface="Arial"/>
              </a:rPr>
              <a:t>in</a:t>
            </a:r>
            <a:r>
              <a:rPr lang="nl-NL" sz="1800" b="1">
                <a:solidFill>
                  <a:srgbClr val="000000"/>
                </a:solidFill>
                <a:latin typeface="Arial"/>
                <a:ea typeface="Arial"/>
                <a:cs typeface="Arial"/>
                <a:sym typeface="Arial"/>
              </a:rPr>
              <a:t> </a:t>
            </a:r>
            <a:r>
              <a:rPr lang="nl-NL" sz="1800" b="1">
                <a:solidFill>
                  <a:srgbClr val="795E26"/>
                </a:solidFill>
                <a:latin typeface="Arial"/>
                <a:ea typeface="Arial"/>
                <a:cs typeface="Arial"/>
                <a:sym typeface="Arial"/>
              </a:rPr>
              <a:t>range</a:t>
            </a:r>
            <a:r>
              <a:rPr lang="nl-NL" sz="1800" b="1">
                <a:solidFill>
                  <a:srgbClr val="000000"/>
                </a:solidFill>
                <a:latin typeface="Arial"/>
                <a:ea typeface="Arial"/>
                <a:cs typeface="Arial"/>
                <a:sym typeface="Arial"/>
              </a:rPr>
              <a:t>(</a:t>
            </a:r>
            <a:r>
              <a:rPr lang="nl-NL" sz="1800" b="1">
                <a:solidFill>
                  <a:srgbClr val="09885A"/>
                </a:solidFill>
                <a:latin typeface="Arial"/>
                <a:ea typeface="Arial"/>
                <a:cs typeface="Arial"/>
                <a:sym typeface="Arial"/>
              </a:rPr>
              <a:t>10</a:t>
            </a:r>
            <a:r>
              <a:rPr lang="nl-NL" sz="1800" b="1">
                <a:solidFill>
                  <a:srgbClr val="000000"/>
                </a:solidFill>
                <a:latin typeface="Arial"/>
                <a:ea typeface="Arial"/>
                <a:cs typeface="Arial"/>
                <a:sym typeface="Arial"/>
              </a:rPr>
              <a:t>):</a:t>
            </a:r>
            <a:endParaRPr/>
          </a:p>
          <a:p>
            <a:pPr marL="0" marR="0" lvl="0" indent="0" algn="l" rtl="0">
              <a:spcBef>
                <a:spcPts val="0"/>
              </a:spcBef>
              <a:spcAft>
                <a:spcPts val="0"/>
              </a:spcAft>
              <a:buNone/>
            </a:pPr>
            <a:r>
              <a:rPr lang="nl-NL" sz="1800" b="1">
                <a:solidFill>
                  <a:srgbClr val="795E26"/>
                </a:solidFill>
                <a:latin typeface="Arial"/>
                <a:ea typeface="Arial"/>
                <a:cs typeface="Arial"/>
                <a:sym typeface="Arial"/>
              </a:rPr>
              <a:t>    print</a:t>
            </a:r>
            <a:r>
              <a:rPr lang="nl-NL" sz="1800" b="1">
                <a:solidFill>
                  <a:srgbClr val="000000"/>
                </a:solidFill>
                <a:latin typeface="Arial"/>
                <a:ea typeface="Arial"/>
                <a:cs typeface="Arial"/>
                <a:sym typeface="Arial"/>
              </a:rPr>
              <a:t>(number)</a:t>
            </a:r>
            <a:endParaRPr/>
          </a:p>
          <a:p>
            <a:pPr marL="0" marR="0" lvl="0" indent="0" algn="l" rtl="0">
              <a:spcBef>
                <a:spcPts val="0"/>
              </a:spcBef>
              <a:spcAft>
                <a:spcPts val="0"/>
              </a:spcAft>
              <a:buNone/>
            </a:pPr>
            <a:br>
              <a:rPr lang="nl-NL" sz="1800" b="1">
                <a:solidFill>
                  <a:srgbClr val="000000"/>
                </a:solidFill>
                <a:latin typeface="Arial"/>
                <a:ea typeface="Arial"/>
                <a:cs typeface="Arial"/>
                <a:sym typeface="Arial"/>
              </a:rPr>
            </a:br>
            <a:r>
              <a:rPr lang="nl-NL" sz="1800" b="1">
                <a:solidFill>
                  <a:srgbClr val="AF00DB"/>
                </a:solidFill>
                <a:latin typeface="Arial"/>
                <a:ea typeface="Arial"/>
                <a:cs typeface="Arial"/>
                <a:sym typeface="Arial"/>
              </a:rPr>
              <a:t>for</a:t>
            </a:r>
            <a:r>
              <a:rPr lang="nl-NL" sz="1800" b="1">
                <a:solidFill>
                  <a:srgbClr val="000000"/>
                </a:solidFill>
                <a:latin typeface="Arial"/>
                <a:ea typeface="Arial"/>
                <a:cs typeface="Arial"/>
                <a:sym typeface="Arial"/>
              </a:rPr>
              <a:t> getal </a:t>
            </a:r>
            <a:r>
              <a:rPr lang="nl-NL" sz="1800" b="1">
                <a:solidFill>
                  <a:srgbClr val="0000FF"/>
                </a:solidFill>
                <a:latin typeface="Arial"/>
                <a:ea typeface="Arial"/>
                <a:cs typeface="Arial"/>
                <a:sym typeface="Arial"/>
              </a:rPr>
              <a:t>in</a:t>
            </a:r>
            <a:r>
              <a:rPr lang="nl-NL" sz="1800" b="1">
                <a:solidFill>
                  <a:srgbClr val="000000"/>
                </a:solidFill>
                <a:latin typeface="Arial"/>
                <a:ea typeface="Arial"/>
                <a:cs typeface="Arial"/>
                <a:sym typeface="Arial"/>
              </a:rPr>
              <a:t> </a:t>
            </a:r>
            <a:r>
              <a:rPr lang="nl-NL" sz="1800" b="1">
                <a:solidFill>
                  <a:srgbClr val="795E26"/>
                </a:solidFill>
                <a:latin typeface="Arial"/>
                <a:ea typeface="Arial"/>
                <a:cs typeface="Arial"/>
                <a:sym typeface="Arial"/>
              </a:rPr>
              <a:t>range</a:t>
            </a:r>
            <a:r>
              <a:rPr lang="nl-NL" sz="1800" b="1">
                <a:solidFill>
                  <a:srgbClr val="000000"/>
                </a:solidFill>
                <a:latin typeface="Arial"/>
                <a:ea typeface="Arial"/>
                <a:cs typeface="Arial"/>
                <a:sym typeface="Arial"/>
              </a:rPr>
              <a:t>(</a:t>
            </a:r>
            <a:r>
              <a:rPr lang="nl-NL" sz="1800" b="1">
                <a:solidFill>
                  <a:srgbClr val="09885A"/>
                </a:solidFill>
                <a:latin typeface="Arial"/>
                <a:ea typeface="Arial"/>
                <a:cs typeface="Arial"/>
                <a:sym typeface="Arial"/>
              </a:rPr>
              <a:t>1</a:t>
            </a:r>
            <a:r>
              <a:rPr lang="nl-NL" sz="1800" b="1">
                <a:solidFill>
                  <a:srgbClr val="000000"/>
                </a:solidFill>
                <a:latin typeface="Arial"/>
                <a:ea typeface="Arial"/>
                <a:cs typeface="Arial"/>
                <a:sym typeface="Arial"/>
              </a:rPr>
              <a:t>, </a:t>
            </a:r>
            <a:r>
              <a:rPr lang="nl-NL" sz="1800" b="1">
                <a:solidFill>
                  <a:srgbClr val="09885A"/>
                </a:solidFill>
                <a:latin typeface="Arial"/>
                <a:ea typeface="Arial"/>
                <a:cs typeface="Arial"/>
                <a:sym typeface="Arial"/>
              </a:rPr>
              <a:t>11</a:t>
            </a:r>
            <a:r>
              <a:rPr lang="nl-NL" sz="1800" b="1">
                <a:solidFill>
                  <a:srgbClr val="000000"/>
                </a:solidFill>
                <a:latin typeface="Arial"/>
                <a:ea typeface="Arial"/>
                <a:cs typeface="Arial"/>
                <a:sym typeface="Arial"/>
              </a:rPr>
              <a:t>):</a:t>
            </a:r>
            <a:endParaRPr/>
          </a:p>
          <a:p>
            <a:pPr marL="0" marR="0" lvl="0" indent="0" algn="l" rtl="0">
              <a:spcBef>
                <a:spcPts val="0"/>
              </a:spcBef>
              <a:spcAft>
                <a:spcPts val="0"/>
              </a:spcAft>
              <a:buNone/>
            </a:pPr>
            <a:r>
              <a:rPr lang="nl-NL" sz="1800" b="1">
                <a:solidFill>
                  <a:srgbClr val="795E26"/>
                </a:solidFill>
                <a:latin typeface="Arial"/>
                <a:ea typeface="Arial"/>
                <a:cs typeface="Arial"/>
                <a:sym typeface="Arial"/>
              </a:rPr>
              <a:t>    print</a:t>
            </a:r>
            <a:r>
              <a:rPr lang="nl-NL" sz="1800" b="1">
                <a:solidFill>
                  <a:srgbClr val="000000"/>
                </a:solidFill>
                <a:latin typeface="Arial"/>
                <a:ea typeface="Arial"/>
                <a:cs typeface="Arial"/>
                <a:sym typeface="Arial"/>
              </a:rPr>
              <a:t>(number)</a:t>
            </a:r>
            <a:endParaRPr/>
          </a:p>
          <a:p>
            <a:pPr marL="0" marR="0" lvl="0" indent="0" algn="l" rtl="0">
              <a:spcBef>
                <a:spcPts val="0"/>
              </a:spcBef>
              <a:spcAft>
                <a:spcPts val="0"/>
              </a:spcAft>
              <a:buNone/>
            </a:pPr>
            <a:endParaRPr sz="1800" b="1">
              <a:solidFill>
                <a:srgbClr val="000000"/>
              </a:solidFill>
              <a:latin typeface="Arial"/>
              <a:ea typeface="Arial"/>
              <a:cs typeface="Arial"/>
              <a:sym typeface="Arial"/>
            </a:endParaRPr>
          </a:p>
          <a:p>
            <a:pPr marL="0" marR="0" lvl="0" indent="0" algn="l" rtl="0">
              <a:spcBef>
                <a:spcPts val="0"/>
              </a:spcBef>
              <a:spcAft>
                <a:spcPts val="0"/>
              </a:spcAft>
              <a:buNone/>
            </a:pPr>
            <a:r>
              <a:rPr lang="nl-NL" sz="1800" b="1">
                <a:solidFill>
                  <a:srgbClr val="AF00DB"/>
                </a:solidFill>
                <a:latin typeface="Arial"/>
                <a:ea typeface="Arial"/>
                <a:cs typeface="Arial"/>
                <a:sym typeface="Arial"/>
              </a:rPr>
              <a:t>for</a:t>
            </a:r>
            <a:r>
              <a:rPr lang="nl-NL" sz="1800" b="1">
                <a:solidFill>
                  <a:srgbClr val="000000"/>
                </a:solidFill>
                <a:latin typeface="Arial"/>
                <a:ea typeface="Arial"/>
                <a:cs typeface="Arial"/>
                <a:sym typeface="Arial"/>
              </a:rPr>
              <a:t> getal </a:t>
            </a:r>
            <a:r>
              <a:rPr lang="nl-NL" sz="1800" b="1">
                <a:solidFill>
                  <a:srgbClr val="0000FF"/>
                </a:solidFill>
                <a:latin typeface="Arial"/>
                <a:ea typeface="Arial"/>
                <a:cs typeface="Arial"/>
                <a:sym typeface="Arial"/>
              </a:rPr>
              <a:t>in</a:t>
            </a:r>
            <a:r>
              <a:rPr lang="nl-NL" sz="1800" b="1">
                <a:solidFill>
                  <a:srgbClr val="000000"/>
                </a:solidFill>
                <a:latin typeface="Arial"/>
                <a:ea typeface="Arial"/>
                <a:cs typeface="Arial"/>
                <a:sym typeface="Arial"/>
              </a:rPr>
              <a:t> </a:t>
            </a:r>
            <a:r>
              <a:rPr lang="nl-NL" sz="1800" b="1">
                <a:solidFill>
                  <a:srgbClr val="795E26"/>
                </a:solidFill>
                <a:latin typeface="Arial"/>
                <a:ea typeface="Arial"/>
                <a:cs typeface="Arial"/>
                <a:sym typeface="Arial"/>
              </a:rPr>
              <a:t>range</a:t>
            </a:r>
            <a:r>
              <a:rPr lang="nl-NL" sz="1800" b="1">
                <a:solidFill>
                  <a:srgbClr val="000000"/>
                </a:solidFill>
                <a:latin typeface="Arial"/>
                <a:ea typeface="Arial"/>
                <a:cs typeface="Arial"/>
                <a:sym typeface="Arial"/>
              </a:rPr>
              <a:t>(</a:t>
            </a:r>
            <a:r>
              <a:rPr lang="nl-NL" sz="1800" b="1">
                <a:solidFill>
                  <a:srgbClr val="09885A"/>
                </a:solidFill>
                <a:latin typeface="Arial"/>
                <a:ea typeface="Arial"/>
                <a:cs typeface="Arial"/>
                <a:sym typeface="Arial"/>
              </a:rPr>
              <a:t>1</a:t>
            </a:r>
            <a:r>
              <a:rPr lang="nl-NL" sz="1800" b="1">
                <a:solidFill>
                  <a:srgbClr val="000000"/>
                </a:solidFill>
                <a:latin typeface="Arial"/>
                <a:ea typeface="Arial"/>
                <a:cs typeface="Arial"/>
                <a:sym typeface="Arial"/>
              </a:rPr>
              <a:t>, </a:t>
            </a:r>
            <a:r>
              <a:rPr lang="nl-NL" sz="1800" b="1">
                <a:solidFill>
                  <a:srgbClr val="09885A"/>
                </a:solidFill>
                <a:latin typeface="Arial"/>
                <a:ea typeface="Arial"/>
                <a:cs typeface="Arial"/>
                <a:sym typeface="Arial"/>
              </a:rPr>
              <a:t>11, 2</a:t>
            </a:r>
            <a:r>
              <a:rPr lang="nl-NL" sz="1800" b="1">
                <a:solidFill>
                  <a:srgbClr val="000000"/>
                </a:solidFill>
                <a:latin typeface="Arial"/>
                <a:ea typeface="Arial"/>
                <a:cs typeface="Arial"/>
                <a:sym typeface="Arial"/>
              </a:rPr>
              <a:t>):</a:t>
            </a:r>
            <a:endParaRPr/>
          </a:p>
          <a:p>
            <a:pPr marL="0" marR="0" lvl="0" indent="0" algn="l" rtl="0">
              <a:spcBef>
                <a:spcPts val="0"/>
              </a:spcBef>
              <a:spcAft>
                <a:spcPts val="0"/>
              </a:spcAft>
              <a:buNone/>
            </a:pPr>
            <a:r>
              <a:rPr lang="nl-NL" sz="1800" b="1">
                <a:solidFill>
                  <a:srgbClr val="795E26"/>
                </a:solidFill>
                <a:latin typeface="Arial"/>
                <a:ea typeface="Arial"/>
                <a:cs typeface="Arial"/>
                <a:sym typeface="Arial"/>
              </a:rPr>
              <a:t>    print</a:t>
            </a:r>
            <a:r>
              <a:rPr lang="nl-NL" sz="1800" b="1">
                <a:solidFill>
                  <a:srgbClr val="000000"/>
                </a:solidFill>
                <a:latin typeface="Arial"/>
                <a:ea typeface="Arial"/>
                <a:cs typeface="Arial"/>
                <a:sym typeface="Arial"/>
              </a:rPr>
              <a:t>(number)</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Google Shape;69;p5"/>
          <p:cNvSpPr txBox="1">
            <a:spLocks noGrp="1"/>
          </p:cNvSpPr>
          <p:nvPr>
            <p:ph type="title"/>
          </p:nvPr>
        </p:nvSpPr>
        <p:spPr>
          <a:xfrm>
            <a:off x="575816" y="402483"/>
            <a:ext cx="8928991" cy="14611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595959"/>
              </a:buClr>
              <a:buSzPts val="4100"/>
              <a:buFont typeface="Arial"/>
              <a:buNone/>
            </a:pPr>
            <a:r>
              <a:rPr lang="nl-NL"/>
              <a:t>Python background</a:t>
            </a:r>
            <a:endParaRPr/>
          </a:p>
        </p:txBody>
      </p:sp>
      <p:sp>
        <p:nvSpPr>
          <p:cNvPr id="70" name="Google Shape;70;p5"/>
          <p:cNvSpPr txBox="1">
            <a:spLocks noGrp="1"/>
          </p:cNvSpPr>
          <p:nvPr>
            <p:ph type="body" idx="1"/>
          </p:nvPr>
        </p:nvSpPr>
        <p:spPr>
          <a:xfrm>
            <a:off x="575817" y="2012414"/>
            <a:ext cx="8928990" cy="5439831"/>
          </a:xfrm>
          <a:prstGeom prst="rect">
            <a:avLst/>
          </a:prstGeom>
          <a:noFill/>
          <a:ln>
            <a:noFill/>
          </a:ln>
        </p:spPr>
        <p:txBody>
          <a:bodyPr spcFirstLastPara="1" wrap="square" lIns="91425" tIns="45700" rIns="91425" bIns="45700" anchor="t" anchorCtr="0">
            <a:noAutofit/>
          </a:bodyPr>
          <a:lstStyle/>
          <a:p>
            <a:pPr marL="251986" lvl="0" indent="-251986" algn="l" rtl="0">
              <a:lnSpc>
                <a:spcPct val="90000"/>
              </a:lnSpc>
              <a:spcBef>
                <a:spcPts val="0"/>
              </a:spcBef>
              <a:spcAft>
                <a:spcPts val="0"/>
              </a:spcAft>
              <a:buClr>
                <a:srgbClr val="595959"/>
              </a:buClr>
              <a:buSzPts val="2000"/>
              <a:buChar char="•"/>
            </a:pPr>
            <a:r>
              <a:rPr lang="nl-NL"/>
              <a:t>Since 1991</a:t>
            </a:r>
            <a:endParaRPr/>
          </a:p>
          <a:p>
            <a:pPr marL="251986" lvl="0" indent="-251986" algn="l" rtl="0">
              <a:lnSpc>
                <a:spcPct val="90000"/>
              </a:lnSpc>
              <a:spcBef>
                <a:spcPts val="1102"/>
              </a:spcBef>
              <a:spcAft>
                <a:spcPts val="0"/>
              </a:spcAft>
              <a:buClr>
                <a:srgbClr val="595959"/>
              </a:buClr>
              <a:buSzPts val="2000"/>
              <a:buChar char="•"/>
            </a:pPr>
            <a:r>
              <a:rPr lang="nl-NL"/>
              <a:t>Guido van Rossum</a:t>
            </a:r>
            <a:endParaRPr/>
          </a:p>
          <a:p>
            <a:pPr marL="251986" lvl="0" indent="-251986" algn="l" rtl="0">
              <a:lnSpc>
                <a:spcPct val="90000"/>
              </a:lnSpc>
              <a:spcBef>
                <a:spcPts val="1102"/>
              </a:spcBef>
              <a:spcAft>
                <a:spcPts val="0"/>
              </a:spcAft>
              <a:buClr>
                <a:srgbClr val="595959"/>
              </a:buClr>
              <a:buSzPts val="2000"/>
              <a:buChar char="•"/>
            </a:pPr>
            <a:r>
              <a:rPr lang="nl-NL"/>
              <a:t>Monty Python's Flying Circus</a:t>
            </a:r>
            <a:endParaRPr/>
          </a:p>
          <a:p>
            <a:pPr marL="251986" lvl="0" indent="-251986" algn="l" rtl="0">
              <a:lnSpc>
                <a:spcPct val="90000"/>
              </a:lnSpc>
              <a:spcBef>
                <a:spcPts val="1102"/>
              </a:spcBef>
              <a:spcAft>
                <a:spcPts val="0"/>
              </a:spcAft>
              <a:buClr>
                <a:srgbClr val="595959"/>
              </a:buClr>
              <a:buSzPts val="2000"/>
              <a:buChar char="•"/>
            </a:pPr>
            <a:r>
              <a:rPr lang="nl-NL"/>
              <a:t>Python 3 since 2008</a:t>
            </a:r>
            <a:endParaRPr/>
          </a:p>
          <a:p>
            <a:pPr marL="251986" lvl="0" indent="-251986" algn="l" rtl="0">
              <a:lnSpc>
                <a:spcPct val="90000"/>
              </a:lnSpc>
              <a:spcBef>
                <a:spcPts val="1102"/>
              </a:spcBef>
              <a:spcAft>
                <a:spcPts val="0"/>
              </a:spcAft>
              <a:buClr>
                <a:srgbClr val="595959"/>
              </a:buClr>
              <a:buSzPts val="2000"/>
              <a:buChar char="•"/>
            </a:pPr>
            <a:r>
              <a:rPr lang="nl-NL"/>
              <a:t>Python 2 End of Life in 2020</a:t>
            </a:r>
            <a:endParaRPr/>
          </a:p>
          <a:p>
            <a:pPr marL="251986" lvl="0" indent="-251986" algn="l" rtl="0">
              <a:lnSpc>
                <a:spcPct val="90000"/>
              </a:lnSpc>
              <a:spcBef>
                <a:spcPts val="1102"/>
              </a:spcBef>
              <a:spcAft>
                <a:spcPts val="0"/>
              </a:spcAft>
              <a:buClr>
                <a:srgbClr val="595959"/>
              </a:buClr>
              <a:buSzPts val="2000"/>
              <a:buChar char="•"/>
            </a:pPr>
            <a:r>
              <a:rPr lang="nl-NL"/>
              <a:t>The Zen of Python (import this)</a:t>
            </a:r>
            <a:endParaRPr/>
          </a:p>
          <a:p>
            <a:pPr marL="251986" lvl="0" indent="-251986" algn="l" rtl="0">
              <a:lnSpc>
                <a:spcPct val="90000"/>
              </a:lnSpc>
              <a:spcBef>
                <a:spcPts val="1102"/>
              </a:spcBef>
              <a:spcAft>
                <a:spcPts val="0"/>
              </a:spcAft>
              <a:buClr>
                <a:srgbClr val="595959"/>
              </a:buClr>
              <a:buSzPts val="2000"/>
              <a:buChar char="•"/>
            </a:pPr>
            <a:r>
              <a:rPr lang="nl-NL"/>
              <a:t>Pythonic, Pythonista, Idiomatic Python</a:t>
            </a:r>
            <a:endParaRPr/>
          </a:p>
          <a:p>
            <a:pPr marL="251986" lvl="0" indent="-124986" algn="l" rtl="0">
              <a:lnSpc>
                <a:spcPct val="90000"/>
              </a:lnSpc>
              <a:spcBef>
                <a:spcPts val="1102"/>
              </a:spcBef>
              <a:spcAft>
                <a:spcPts val="0"/>
              </a:spcAft>
              <a:buClr>
                <a:srgbClr val="595959"/>
              </a:buClr>
              <a:buSzPts val="2000"/>
              <a:buNone/>
            </a:pPr>
            <a:endParaRPr/>
          </a:p>
          <a:p>
            <a:pPr marL="251986" lvl="0" indent="-124986" algn="l" rtl="0">
              <a:lnSpc>
                <a:spcPct val="90000"/>
              </a:lnSpc>
              <a:spcBef>
                <a:spcPts val="1102"/>
              </a:spcBef>
              <a:spcAft>
                <a:spcPts val="0"/>
              </a:spcAft>
              <a:buClr>
                <a:srgbClr val="595959"/>
              </a:buClr>
              <a:buSzPts val="2000"/>
              <a:buNone/>
            </a:pPr>
            <a:endParaRPr/>
          </a:p>
        </p:txBody>
      </p:sp>
      <p:sp>
        <p:nvSpPr>
          <p:cNvPr id="71" name="Google Shape;71;p5"/>
          <p:cNvSpPr txBox="1"/>
          <p:nvPr/>
        </p:nvSpPr>
        <p:spPr>
          <a:xfrm>
            <a:off x="5328344" y="3347789"/>
            <a:ext cx="4464496" cy="3970318"/>
          </a:xfrm>
          <a:prstGeom prst="rect">
            <a:avLst/>
          </a:prstGeom>
          <a:solidFill>
            <a:srgbClr val="FFF2CC"/>
          </a:solidFill>
          <a:ln w="9525" cap="flat" cmpd="sng">
            <a:solidFill>
              <a:schemeClr val="dk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t" anchorCtr="0">
            <a:spAutoFit/>
          </a:bodyPr>
          <a:lstStyle/>
          <a:p>
            <a:pPr marL="0" marR="0" lvl="0" indent="0" algn="l" rtl="0">
              <a:spcBef>
                <a:spcPts val="0"/>
              </a:spcBef>
              <a:spcAft>
                <a:spcPts val="0"/>
              </a:spcAft>
              <a:buNone/>
            </a:pPr>
            <a:r>
              <a:rPr lang="nl-NL" sz="1200">
                <a:solidFill>
                  <a:schemeClr val="dk1"/>
                </a:solidFill>
                <a:latin typeface="Calibri"/>
                <a:ea typeface="Calibri"/>
                <a:cs typeface="Calibri"/>
                <a:sym typeface="Calibri"/>
              </a:rPr>
              <a:t>The Zen of Python, by Tim Peters</a:t>
            </a:r>
            <a:endParaRPr/>
          </a:p>
          <a:p>
            <a:pPr marL="0" marR="0" lvl="0" indent="0" algn="l" rtl="0">
              <a:spcBef>
                <a:spcPts val="0"/>
              </a:spcBef>
              <a:spcAft>
                <a:spcPts val="0"/>
              </a:spcAft>
              <a:buNone/>
            </a:pPr>
            <a:endParaRPr sz="1200">
              <a:solidFill>
                <a:schemeClr val="dk1"/>
              </a:solidFill>
              <a:latin typeface="Calibri"/>
              <a:ea typeface="Calibri"/>
              <a:cs typeface="Calibri"/>
              <a:sym typeface="Calibri"/>
            </a:endParaRPr>
          </a:p>
          <a:p>
            <a:pPr marL="0" marR="0" lvl="0" indent="0" algn="l" rtl="0">
              <a:spcBef>
                <a:spcPts val="0"/>
              </a:spcBef>
              <a:spcAft>
                <a:spcPts val="0"/>
              </a:spcAft>
              <a:buNone/>
            </a:pPr>
            <a:r>
              <a:rPr lang="nl-NL" sz="1200">
                <a:solidFill>
                  <a:schemeClr val="dk1"/>
                </a:solidFill>
                <a:latin typeface="Calibri"/>
                <a:ea typeface="Calibri"/>
                <a:cs typeface="Calibri"/>
                <a:sym typeface="Calibri"/>
              </a:rPr>
              <a:t>Beautiful is better than ugly.</a:t>
            </a:r>
            <a:endParaRPr/>
          </a:p>
          <a:p>
            <a:pPr marL="0" marR="0" lvl="0" indent="0" algn="l" rtl="0">
              <a:spcBef>
                <a:spcPts val="0"/>
              </a:spcBef>
              <a:spcAft>
                <a:spcPts val="0"/>
              </a:spcAft>
              <a:buNone/>
            </a:pPr>
            <a:r>
              <a:rPr lang="nl-NL" sz="1200">
                <a:solidFill>
                  <a:schemeClr val="dk1"/>
                </a:solidFill>
                <a:latin typeface="Calibri"/>
                <a:ea typeface="Calibri"/>
                <a:cs typeface="Calibri"/>
                <a:sym typeface="Calibri"/>
              </a:rPr>
              <a:t>Explicit is better than implicit.</a:t>
            </a:r>
            <a:endParaRPr/>
          </a:p>
          <a:p>
            <a:pPr marL="0" marR="0" lvl="0" indent="0" algn="l" rtl="0">
              <a:spcBef>
                <a:spcPts val="0"/>
              </a:spcBef>
              <a:spcAft>
                <a:spcPts val="0"/>
              </a:spcAft>
              <a:buNone/>
            </a:pPr>
            <a:r>
              <a:rPr lang="nl-NL" sz="1200">
                <a:solidFill>
                  <a:schemeClr val="dk1"/>
                </a:solidFill>
                <a:latin typeface="Calibri"/>
                <a:ea typeface="Calibri"/>
                <a:cs typeface="Calibri"/>
                <a:sym typeface="Calibri"/>
              </a:rPr>
              <a:t>Simple is better than complex.</a:t>
            </a:r>
            <a:endParaRPr/>
          </a:p>
          <a:p>
            <a:pPr marL="0" marR="0" lvl="0" indent="0" algn="l" rtl="0">
              <a:spcBef>
                <a:spcPts val="0"/>
              </a:spcBef>
              <a:spcAft>
                <a:spcPts val="0"/>
              </a:spcAft>
              <a:buNone/>
            </a:pPr>
            <a:r>
              <a:rPr lang="nl-NL" sz="1200">
                <a:solidFill>
                  <a:schemeClr val="dk1"/>
                </a:solidFill>
                <a:latin typeface="Calibri"/>
                <a:ea typeface="Calibri"/>
                <a:cs typeface="Calibri"/>
                <a:sym typeface="Calibri"/>
              </a:rPr>
              <a:t>Complex is better than complicated.</a:t>
            </a:r>
            <a:endParaRPr/>
          </a:p>
          <a:p>
            <a:pPr marL="0" marR="0" lvl="0" indent="0" algn="l" rtl="0">
              <a:spcBef>
                <a:spcPts val="0"/>
              </a:spcBef>
              <a:spcAft>
                <a:spcPts val="0"/>
              </a:spcAft>
              <a:buNone/>
            </a:pPr>
            <a:r>
              <a:rPr lang="nl-NL" sz="1200">
                <a:solidFill>
                  <a:schemeClr val="dk1"/>
                </a:solidFill>
                <a:latin typeface="Calibri"/>
                <a:ea typeface="Calibri"/>
                <a:cs typeface="Calibri"/>
                <a:sym typeface="Calibri"/>
              </a:rPr>
              <a:t>Flat is better than nested.</a:t>
            </a:r>
            <a:endParaRPr/>
          </a:p>
          <a:p>
            <a:pPr marL="0" marR="0" lvl="0" indent="0" algn="l" rtl="0">
              <a:spcBef>
                <a:spcPts val="0"/>
              </a:spcBef>
              <a:spcAft>
                <a:spcPts val="0"/>
              </a:spcAft>
              <a:buNone/>
            </a:pPr>
            <a:r>
              <a:rPr lang="nl-NL" sz="1200">
                <a:solidFill>
                  <a:schemeClr val="dk1"/>
                </a:solidFill>
                <a:latin typeface="Calibri"/>
                <a:ea typeface="Calibri"/>
                <a:cs typeface="Calibri"/>
                <a:sym typeface="Calibri"/>
              </a:rPr>
              <a:t>Sparse is better than dense.</a:t>
            </a:r>
            <a:endParaRPr/>
          </a:p>
          <a:p>
            <a:pPr marL="0" marR="0" lvl="0" indent="0" algn="l" rtl="0">
              <a:spcBef>
                <a:spcPts val="0"/>
              </a:spcBef>
              <a:spcAft>
                <a:spcPts val="0"/>
              </a:spcAft>
              <a:buNone/>
            </a:pPr>
            <a:r>
              <a:rPr lang="nl-NL" sz="1200">
                <a:solidFill>
                  <a:schemeClr val="dk1"/>
                </a:solidFill>
                <a:latin typeface="Calibri"/>
                <a:ea typeface="Calibri"/>
                <a:cs typeface="Calibri"/>
                <a:sym typeface="Calibri"/>
              </a:rPr>
              <a:t>Readability counts.</a:t>
            </a:r>
            <a:endParaRPr/>
          </a:p>
          <a:p>
            <a:pPr marL="0" marR="0" lvl="0" indent="0" algn="l" rtl="0">
              <a:spcBef>
                <a:spcPts val="0"/>
              </a:spcBef>
              <a:spcAft>
                <a:spcPts val="0"/>
              </a:spcAft>
              <a:buNone/>
            </a:pPr>
            <a:r>
              <a:rPr lang="nl-NL" sz="1200">
                <a:solidFill>
                  <a:schemeClr val="dk1"/>
                </a:solidFill>
                <a:latin typeface="Calibri"/>
                <a:ea typeface="Calibri"/>
                <a:cs typeface="Calibri"/>
                <a:sym typeface="Calibri"/>
              </a:rPr>
              <a:t>Special cases aren't special enough to break the rules.</a:t>
            </a:r>
            <a:endParaRPr/>
          </a:p>
          <a:p>
            <a:pPr marL="0" marR="0" lvl="0" indent="0" algn="l" rtl="0">
              <a:spcBef>
                <a:spcPts val="0"/>
              </a:spcBef>
              <a:spcAft>
                <a:spcPts val="0"/>
              </a:spcAft>
              <a:buNone/>
            </a:pPr>
            <a:r>
              <a:rPr lang="nl-NL" sz="1200">
                <a:solidFill>
                  <a:schemeClr val="dk1"/>
                </a:solidFill>
                <a:latin typeface="Calibri"/>
                <a:ea typeface="Calibri"/>
                <a:cs typeface="Calibri"/>
                <a:sym typeface="Calibri"/>
              </a:rPr>
              <a:t>Although practicality beats purity.</a:t>
            </a:r>
            <a:endParaRPr/>
          </a:p>
          <a:p>
            <a:pPr marL="0" marR="0" lvl="0" indent="0" algn="l" rtl="0">
              <a:spcBef>
                <a:spcPts val="0"/>
              </a:spcBef>
              <a:spcAft>
                <a:spcPts val="0"/>
              </a:spcAft>
              <a:buNone/>
            </a:pPr>
            <a:r>
              <a:rPr lang="nl-NL" sz="1200">
                <a:solidFill>
                  <a:schemeClr val="dk1"/>
                </a:solidFill>
                <a:latin typeface="Calibri"/>
                <a:ea typeface="Calibri"/>
                <a:cs typeface="Calibri"/>
                <a:sym typeface="Calibri"/>
              </a:rPr>
              <a:t>Errors should never pass silently.</a:t>
            </a:r>
            <a:endParaRPr/>
          </a:p>
          <a:p>
            <a:pPr marL="0" marR="0" lvl="0" indent="0" algn="l" rtl="0">
              <a:spcBef>
                <a:spcPts val="0"/>
              </a:spcBef>
              <a:spcAft>
                <a:spcPts val="0"/>
              </a:spcAft>
              <a:buNone/>
            </a:pPr>
            <a:r>
              <a:rPr lang="nl-NL" sz="1200">
                <a:solidFill>
                  <a:schemeClr val="dk1"/>
                </a:solidFill>
                <a:latin typeface="Calibri"/>
                <a:ea typeface="Calibri"/>
                <a:cs typeface="Calibri"/>
                <a:sym typeface="Calibri"/>
              </a:rPr>
              <a:t>Unless explicitly silenced.</a:t>
            </a:r>
            <a:endParaRPr/>
          </a:p>
          <a:p>
            <a:pPr marL="0" marR="0" lvl="0" indent="0" algn="l" rtl="0">
              <a:spcBef>
                <a:spcPts val="0"/>
              </a:spcBef>
              <a:spcAft>
                <a:spcPts val="0"/>
              </a:spcAft>
              <a:buNone/>
            </a:pPr>
            <a:r>
              <a:rPr lang="nl-NL" sz="1200">
                <a:solidFill>
                  <a:schemeClr val="dk1"/>
                </a:solidFill>
                <a:latin typeface="Calibri"/>
                <a:ea typeface="Calibri"/>
                <a:cs typeface="Calibri"/>
                <a:sym typeface="Calibri"/>
              </a:rPr>
              <a:t>In the face of ambiguity, refuse the temptation to guess.</a:t>
            </a:r>
            <a:endParaRPr/>
          </a:p>
          <a:p>
            <a:pPr marL="0" marR="0" lvl="0" indent="0" algn="l" rtl="0">
              <a:spcBef>
                <a:spcPts val="0"/>
              </a:spcBef>
              <a:spcAft>
                <a:spcPts val="0"/>
              </a:spcAft>
              <a:buNone/>
            </a:pPr>
            <a:r>
              <a:rPr lang="nl-NL" sz="1200">
                <a:solidFill>
                  <a:schemeClr val="dk1"/>
                </a:solidFill>
                <a:latin typeface="Calibri"/>
                <a:ea typeface="Calibri"/>
                <a:cs typeface="Calibri"/>
                <a:sym typeface="Calibri"/>
              </a:rPr>
              <a:t>There should be one-- and preferably only one --obvious way to do it.</a:t>
            </a:r>
            <a:endParaRPr/>
          </a:p>
          <a:p>
            <a:pPr marL="0" marR="0" lvl="0" indent="0" algn="l" rtl="0">
              <a:spcBef>
                <a:spcPts val="0"/>
              </a:spcBef>
              <a:spcAft>
                <a:spcPts val="0"/>
              </a:spcAft>
              <a:buNone/>
            </a:pPr>
            <a:r>
              <a:rPr lang="nl-NL" sz="1200">
                <a:solidFill>
                  <a:schemeClr val="dk1"/>
                </a:solidFill>
                <a:latin typeface="Calibri"/>
                <a:ea typeface="Calibri"/>
                <a:cs typeface="Calibri"/>
                <a:sym typeface="Calibri"/>
              </a:rPr>
              <a:t>Although that way may not be obvious at first unless you're Dutch.</a:t>
            </a:r>
            <a:endParaRPr/>
          </a:p>
          <a:p>
            <a:pPr marL="0" marR="0" lvl="0" indent="0" algn="l" rtl="0">
              <a:spcBef>
                <a:spcPts val="0"/>
              </a:spcBef>
              <a:spcAft>
                <a:spcPts val="0"/>
              </a:spcAft>
              <a:buNone/>
            </a:pPr>
            <a:r>
              <a:rPr lang="nl-NL" sz="1200">
                <a:solidFill>
                  <a:schemeClr val="dk1"/>
                </a:solidFill>
                <a:latin typeface="Calibri"/>
                <a:ea typeface="Calibri"/>
                <a:cs typeface="Calibri"/>
                <a:sym typeface="Calibri"/>
              </a:rPr>
              <a:t>Now is better than never.</a:t>
            </a:r>
            <a:endParaRPr/>
          </a:p>
          <a:p>
            <a:pPr marL="0" marR="0" lvl="0" indent="0" algn="l" rtl="0">
              <a:spcBef>
                <a:spcPts val="0"/>
              </a:spcBef>
              <a:spcAft>
                <a:spcPts val="0"/>
              </a:spcAft>
              <a:buNone/>
            </a:pPr>
            <a:r>
              <a:rPr lang="nl-NL" sz="1200">
                <a:solidFill>
                  <a:schemeClr val="dk1"/>
                </a:solidFill>
                <a:latin typeface="Calibri"/>
                <a:ea typeface="Calibri"/>
                <a:cs typeface="Calibri"/>
                <a:sym typeface="Calibri"/>
              </a:rPr>
              <a:t>Although never is often better than *right* now.</a:t>
            </a:r>
            <a:endParaRPr/>
          </a:p>
          <a:p>
            <a:pPr marL="0" marR="0" lvl="0" indent="0" algn="l" rtl="0">
              <a:spcBef>
                <a:spcPts val="0"/>
              </a:spcBef>
              <a:spcAft>
                <a:spcPts val="0"/>
              </a:spcAft>
              <a:buNone/>
            </a:pPr>
            <a:r>
              <a:rPr lang="nl-NL" sz="1200">
                <a:solidFill>
                  <a:schemeClr val="dk1"/>
                </a:solidFill>
                <a:latin typeface="Calibri"/>
                <a:ea typeface="Calibri"/>
                <a:cs typeface="Calibri"/>
                <a:sym typeface="Calibri"/>
              </a:rPr>
              <a:t>If the implementation is hard to explain, it's a bad idea.</a:t>
            </a:r>
            <a:endParaRPr/>
          </a:p>
          <a:p>
            <a:pPr marL="0" marR="0" lvl="0" indent="0" algn="l" rtl="0">
              <a:spcBef>
                <a:spcPts val="0"/>
              </a:spcBef>
              <a:spcAft>
                <a:spcPts val="0"/>
              </a:spcAft>
              <a:buNone/>
            </a:pPr>
            <a:r>
              <a:rPr lang="nl-NL" sz="1200">
                <a:solidFill>
                  <a:schemeClr val="dk1"/>
                </a:solidFill>
                <a:latin typeface="Calibri"/>
                <a:ea typeface="Calibri"/>
                <a:cs typeface="Calibri"/>
                <a:sym typeface="Calibri"/>
              </a:rPr>
              <a:t>If the implementation is easy to explain, it may be a good idea.</a:t>
            </a:r>
            <a:endParaRPr/>
          </a:p>
          <a:p>
            <a:pPr marL="0" marR="0" lvl="0" indent="0" algn="l" rtl="0">
              <a:spcBef>
                <a:spcPts val="0"/>
              </a:spcBef>
              <a:spcAft>
                <a:spcPts val="0"/>
              </a:spcAft>
              <a:buNone/>
            </a:pPr>
            <a:r>
              <a:rPr lang="nl-NL" sz="1200">
                <a:solidFill>
                  <a:schemeClr val="dk1"/>
                </a:solidFill>
                <a:latin typeface="Calibri"/>
                <a:ea typeface="Calibri"/>
                <a:cs typeface="Calibri"/>
                <a:sym typeface="Calibri"/>
              </a:rPr>
              <a:t>Namespaces are one honking great idea -- let's do more of those!</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sp>
        <p:nvSpPr>
          <p:cNvPr id="414" name="Google Shape;414;p50"/>
          <p:cNvSpPr txBox="1">
            <a:spLocks noGrp="1"/>
          </p:cNvSpPr>
          <p:nvPr>
            <p:ph type="title"/>
          </p:nvPr>
        </p:nvSpPr>
        <p:spPr>
          <a:xfrm>
            <a:off x="575816" y="402483"/>
            <a:ext cx="8928991" cy="14611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595959"/>
              </a:buClr>
              <a:buSzPts val="4100"/>
              <a:buFont typeface="Arial"/>
              <a:buNone/>
            </a:pPr>
            <a:r>
              <a:rPr lang="nl-NL"/>
              <a:t>Break en Continue</a:t>
            </a:r>
            <a:endParaRPr/>
          </a:p>
        </p:txBody>
      </p:sp>
      <p:sp>
        <p:nvSpPr>
          <p:cNvPr id="415" name="Google Shape;415;p50"/>
          <p:cNvSpPr txBox="1">
            <a:spLocks noGrp="1"/>
          </p:cNvSpPr>
          <p:nvPr>
            <p:ph type="body" idx="1"/>
          </p:nvPr>
        </p:nvSpPr>
        <p:spPr>
          <a:xfrm>
            <a:off x="575817" y="2012414"/>
            <a:ext cx="8928990" cy="5439831"/>
          </a:xfrm>
          <a:prstGeom prst="rect">
            <a:avLst/>
          </a:prstGeom>
          <a:noFill/>
          <a:ln>
            <a:noFill/>
          </a:ln>
        </p:spPr>
        <p:txBody>
          <a:bodyPr spcFirstLastPara="1" wrap="square" lIns="91425" tIns="45700" rIns="91425" bIns="45700" anchor="t" anchorCtr="0">
            <a:noAutofit/>
          </a:bodyPr>
          <a:lstStyle/>
          <a:p>
            <a:pPr marL="251986" lvl="0" indent="-251986" algn="l" rtl="0">
              <a:lnSpc>
                <a:spcPct val="90000"/>
              </a:lnSpc>
              <a:spcBef>
                <a:spcPts val="0"/>
              </a:spcBef>
              <a:spcAft>
                <a:spcPts val="0"/>
              </a:spcAft>
              <a:buClr>
                <a:srgbClr val="595959"/>
              </a:buClr>
              <a:buSzPts val="2000"/>
              <a:buChar char="•"/>
            </a:pPr>
            <a:r>
              <a:rPr lang="nl-NL" b="1"/>
              <a:t>break</a:t>
            </a:r>
            <a:endParaRPr/>
          </a:p>
          <a:p>
            <a:pPr marL="755957" lvl="1" indent="-251986" algn="l" rtl="0">
              <a:lnSpc>
                <a:spcPct val="90000"/>
              </a:lnSpc>
              <a:spcBef>
                <a:spcPts val="551"/>
              </a:spcBef>
              <a:spcAft>
                <a:spcPts val="0"/>
              </a:spcAft>
              <a:buClr>
                <a:srgbClr val="595959"/>
              </a:buClr>
              <a:buSzPts val="1800"/>
              <a:buChar char="•"/>
            </a:pPr>
            <a:r>
              <a:rPr lang="nl-NL"/>
              <a:t>Stops looping and steps out of the loop</a:t>
            </a:r>
            <a:endParaRPr/>
          </a:p>
          <a:p>
            <a:pPr marL="251986" lvl="0" indent="-251986" algn="l" rtl="0">
              <a:lnSpc>
                <a:spcPct val="90000"/>
              </a:lnSpc>
              <a:spcBef>
                <a:spcPts val="1102"/>
              </a:spcBef>
              <a:spcAft>
                <a:spcPts val="0"/>
              </a:spcAft>
              <a:buClr>
                <a:srgbClr val="595959"/>
              </a:buClr>
              <a:buSzPts val="2000"/>
              <a:buChar char="•"/>
            </a:pPr>
            <a:r>
              <a:rPr lang="nl-NL" b="1"/>
              <a:t>continue</a:t>
            </a:r>
            <a:endParaRPr/>
          </a:p>
          <a:p>
            <a:pPr marL="755957" lvl="1" indent="-251986" algn="l" rtl="0">
              <a:lnSpc>
                <a:spcPct val="90000"/>
              </a:lnSpc>
              <a:spcBef>
                <a:spcPts val="551"/>
              </a:spcBef>
              <a:spcAft>
                <a:spcPts val="0"/>
              </a:spcAft>
              <a:buClr>
                <a:srgbClr val="595959"/>
              </a:buClr>
              <a:buSzPts val="1800"/>
              <a:buChar char="•"/>
            </a:pPr>
            <a:r>
              <a:rPr lang="nl-NL"/>
              <a:t>Stops with the current loop and continue with the next element</a:t>
            </a:r>
            <a:endParaRPr/>
          </a:p>
        </p:txBody>
      </p:sp>
      <p:sp>
        <p:nvSpPr>
          <p:cNvPr id="416" name="Google Shape;416;p50"/>
          <p:cNvSpPr/>
          <p:nvPr/>
        </p:nvSpPr>
        <p:spPr>
          <a:xfrm>
            <a:off x="575816" y="4096504"/>
            <a:ext cx="8928990" cy="3139321"/>
          </a:xfrm>
          <a:prstGeom prst="rect">
            <a:avLst/>
          </a:prstGeom>
          <a:solidFill>
            <a:schemeClr val="lt2"/>
          </a:solidFill>
          <a:ln w="9525" cap="flat" cmpd="sng">
            <a:solidFill>
              <a:srgbClr val="3F3F3F"/>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t" anchorCtr="0">
            <a:spAutoFit/>
          </a:bodyPr>
          <a:lstStyle/>
          <a:p>
            <a:pPr marL="0" marR="0" lvl="0" indent="0" algn="l" rtl="0">
              <a:spcBef>
                <a:spcPts val="0"/>
              </a:spcBef>
              <a:spcAft>
                <a:spcPts val="0"/>
              </a:spcAft>
              <a:buNone/>
            </a:pPr>
            <a:r>
              <a:rPr lang="nl-NL" sz="1800" b="1">
                <a:solidFill>
                  <a:srgbClr val="000000"/>
                </a:solidFill>
                <a:latin typeface="Arial"/>
                <a:ea typeface="Arial"/>
                <a:cs typeface="Arial"/>
                <a:sym typeface="Arial"/>
              </a:rPr>
              <a:t>magicnumber = 11</a:t>
            </a:r>
            <a:endParaRPr/>
          </a:p>
          <a:p>
            <a:pPr marL="0" marR="0" lvl="0" indent="0" algn="l" rtl="0">
              <a:spcBef>
                <a:spcPts val="0"/>
              </a:spcBef>
              <a:spcAft>
                <a:spcPts val="0"/>
              </a:spcAft>
              <a:buNone/>
            </a:pPr>
            <a:br>
              <a:rPr lang="nl-NL" sz="1800" b="1">
                <a:solidFill>
                  <a:srgbClr val="000000"/>
                </a:solidFill>
                <a:latin typeface="Arial"/>
                <a:ea typeface="Arial"/>
                <a:cs typeface="Arial"/>
                <a:sym typeface="Arial"/>
              </a:rPr>
            </a:br>
            <a:r>
              <a:rPr lang="nl-NL" sz="1800" b="1">
                <a:solidFill>
                  <a:srgbClr val="0000FF"/>
                </a:solidFill>
                <a:latin typeface="Arial"/>
                <a:ea typeface="Arial"/>
                <a:cs typeface="Arial"/>
                <a:sym typeface="Arial"/>
              </a:rPr>
              <a:t>for</a:t>
            </a:r>
            <a:r>
              <a:rPr lang="nl-NL" sz="1800" b="1">
                <a:solidFill>
                  <a:srgbClr val="000000"/>
                </a:solidFill>
                <a:latin typeface="Arial"/>
                <a:ea typeface="Arial"/>
                <a:cs typeface="Arial"/>
                <a:sym typeface="Arial"/>
              </a:rPr>
              <a:t> i </a:t>
            </a:r>
            <a:r>
              <a:rPr lang="nl-NL" sz="1800" b="1">
                <a:solidFill>
                  <a:srgbClr val="0000FF"/>
                </a:solidFill>
                <a:latin typeface="Arial"/>
                <a:ea typeface="Arial"/>
                <a:cs typeface="Arial"/>
                <a:sym typeface="Arial"/>
              </a:rPr>
              <a:t>in</a:t>
            </a:r>
            <a:r>
              <a:rPr lang="nl-NL" sz="1800" b="1">
                <a:solidFill>
                  <a:srgbClr val="000000"/>
                </a:solidFill>
                <a:latin typeface="Arial"/>
                <a:ea typeface="Arial"/>
                <a:cs typeface="Arial"/>
                <a:sym typeface="Arial"/>
              </a:rPr>
              <a:t> range(</a:t>
            </a:r>
            <a:r>
              <a:rPr lang="nl-NL" sz="1800" b="1">
                <a:solidFill>
                  <a:srgbClr val="09885A"/>
                </a:solidFill>
                <a:latin typeface="Arial"/>
                <a:ea typeface="Arial"/>
                <a:cs typeface="Arial"/>
                <a:sym typeface="Arial"/>
              </a:rPr>
              <a:t>1</a:t>
            </a:r>
            <a:r>
              <a:rPr lang="nl-NL" sz="1800" b="1">
                <a:solidFill>
                  <a:srgbClr val="000000"/>
                </a:solidFill>
                <a:latin typeface="Arial"/>
                <a:ea typeface="Arial"/>
                <a:cs typeface="Arial"/>
                <a:sym typeface="Arial"/>
              </a:rPr>
              <a:t>, </a:t>
            </a:r>
            <a:r>
              <a:rPr lang="nl-NL" sz="1800" b="1">
                <a:solidFill>
                  <a:srgbClr val="09885A"/>
                </a:solidFill>
                <a:latin typeface="Arial"/>
                <a:ea typeface="Arial"/>
                <a:cs typeface="Arial"/>
                <a:sym typeface="Arial"/>
              </a:rPr>
              <a:t>21</a:t>
            </a:r>
            <a:r>
              <a:rPr lang="nl-NL" sz="1800" b="1">
                <a:solidFill>
                  <a:srgbClr val="000000"/>
                </a:solidFill>
                <a:latin typeface="Arial"/>
                <a:ea typeface="Arial"/>
                <a:cs typeface="Arial"/>
                <a:sym typeface="Arial"/>
              </a:rPr>
              <a:t>):</a:t>
            </a:r>
            <a:endParaRPr/>
          </a:p>
          <a:p>
            <a:pPr marL="0" marR="0" lvl="0" indent="0" algn="l" rtl="0">
              <a:spcBef>
                <a:spcPts val="0"/>
              </a:spcBef>
              <a:spcAft>
                <a:spcPts val="0"/>
              </a:spcAft>
              <a:buNone/>
            </a:pPr>
            <a:r>
              <a:rPr lang="nl-NL" sz="1800" b="1">
                <a:solidFill>
                  <a:srgbClr val="000000"/>
                </a:solidFill>
                <a:latin typeface="Arial"/>
                <a:ea typeface="Arial"/>
                <a:cs typeface="Arial"/>
                <a:sym typeface="Arial"/>
              </a:rPr>
              <a:t>    </a:t>
            </a:r>
            <a:r>
              <a:rPr lang="nl-NL" sz="1800" b="1">
                <a:solidFill>
                  <a:srgbClr val="0000FF"/>
                </a:solidFill>
                <a:latin typeface="Arial"/>
                <a:ea typeface="Arial"/>
                <a:cs typeface="Arial"/>
                <a:sym typeface="Arial"/>
              </a:rPr>
              <a:t>if</a:t>
            </a:r>
            <a:r>
              <a:rPr lang="nl-NL" sz="1800" b="1">
                <a:solidFill>
                  <a:srgbClr val="000000"/>
                </a:solidFill>
                <a:latin typeface="Arial"/>
                <a:ea typeface="Arial"/>
                <a:cs typeface="Arial"/>
                <a:sym typeface="Arial"/>
              </a:rPr>
              <a:t> i == magicnumber:</a:t>
            </a:r>
            <a:endParaRPr/>
          </a:p>
          <a:p>
            <a:pPr marL="0" marR="0" lvl="0" indent="0" algn="l" rtl="0">
              <a:spcBef>
                <a:spcPts val="0"/>
              </a:spcBef>
              <a:spcAft>
                <a:spcPts val="0"/>
              </a:spcAft>
              <a:buNone/>
            </a:pPr>
            <a:r>
              <a:rPr lang="nl-NL" sz="1800" b="1">
                <a:solidFill>
                  <a:srgbClr val="000000"/>
                </a:solidFill>
                <a:latin typeface="Arial"/>
                <a:ea typeface="Arial"/>
                <a:cs typeface="Arial"/>
                <a:sym typeface="Arial"/>
              </a:rPr>
              <a:t>        </a:t>
            </a:r>
            <a:r>
              <a:rPr lang="nl-NL" sz="1800" b="1">
                <a:solidFill>
                  <a:srgbClr val="0000FF"/>
                </a:solidFill>
                <a:latin typeface="Arial"/>
                <a:ea typeface="Arial"/>
                <a:cs typeface="Arial"/>
                <a:sym typeface="Arial"/>
              </a:rPr>
              <a:t>break</a:t>
            </a:r>
            <a:endParaRPr/>
          </a:p>
          <a:p>
            <a:pPr marL="0" marR="0" lvl="0" indent="0" algn="l" rtl="0">
              <a:spcBef>
                <a:spcPts val="0"/>
              </a:spcBef>
              <a:spcAft>
                <a:spcPts val="0"/>
              </a:spcAft>
              <a:buNone/>
            </a:pPr>
            <a:r>
              <a:rPr lang="nl-NL" sz="1800" b="1">
                <a:solidFill>
                  <a:srgbClr val="0000FF"/>
                </a:solidFill>
                <a:latin typeface="Arial"/>
                <a:ea typeface="Arial"/>
                <a:cs typeface="Arial"/>
                <a:sym typeface="Arial"/>
              </a:rPr>
              <a:t>    </a:t>
            </a:r>
            <a:r>
              <a:rPr lang="nl-NL" sz="1800" b="1">
                <a:solidFill>
                  <a:srgbClr val="000000"/>
                </a:solidFill>
                <a:latin typeface="Arial"/>
                <a:ea typeface="Arial"/>
                <a:cs typeface="Arial"/>
                <a:sym typeface="Arial"/>
              </a:rPr>
              <a:t>print(i)</a:t>
            </a:r>
            <a:endParaRPr/>
          </a:p>
          <a:p>
            <a:pPr marL="0" marR="0" lvl="0" indent="0" algn="l" rtl="0">
              <a:spcBef>
                <a:spcPts val="0"/>
              </a:spcBef>
              <a:spcAft>
                <a:spcPts val="0"/>
              </a:spcAft>
              <a:buNone/>
            </a:pPr>
            <a:endParaRPr sz="1800" b="1">
              <a:solidFill>
                <a:srgbClr val="000000"/>
              </a:solidFill>
              <a:latin typeface="Arial"/>
              <a:ea typeface="Arial"/>
              <a:cs typeface="Arial"/>
              <a:sym typeface="Arial"/>
            </a:endParaRPr>
          </a:p>
          <a:p>
            <a:pPr marL="0" marR="0" lvl="0" indent="0" algn="l" rtl="0">
              <a:spcBef>
                <a:spcPts val="0"/>
              </a:spcBef>
              <a:spcAft>
                <a:spcPts val="0"/>
              </a:spcAft>
              <a:buNone/>
            </a:pPr>
            <a:r>
              <a:rPr lang="nl-NL" sz="1800" b="1">
                <a:solidFill>
                  <a:srgbClr val="0000FF"/>
                </a:solidFill>
                <a:latin typeface="Arial"/>
                <a:ea typeface="Arial"/>
                <a:cs typeface="Arial"/>
                <a:sym typeface="Arial"/>
              </a:rPr>
              <a:t>for</a:t>
            </a:r>
            <a:r>
              <a:rPr lang="nl-NL" sz="1800" b="1">
                <a:solidFill>
                  <a:srgbClr val="000000"/>
                </a:solidFill>
                <a:latin typeface="Arial"/>
                <a:ea typeface="Arial"/>
                <a:cs typeface="Arial"/>
                <a:sym typeface="Arial"/>
              </a:rPr>
              <a:t> i </a:t>
            </a:r>
            <a:r>
              <a:rPr lang="nl-NL" sz="1800" b="1">
                <a:solidFill>
                  <a:srgbClr val="0000FF"/>
                </a:solidFill>
                <a:latin typeface="Arial"/>
                <a:ea typeface="Arial"/>
                <a:cs typeface="Arial"/>
                <a:sym typeface="Arial"/>
              </a:rPr>
              <a:t>in</a:t>
            </a:r>
            <a:r>
              <a:rPr lang="nl-NL" sz="1800" b="1">
                <a:solidFill>
                  <a:srgbClr val="000000"/>
                </a:solidFill>
                <a:latin typeface="Arial"/>
                <a:ea typeface="Arial"/>
                <a:cs typeface="Arial"/>
                <a:sym typeface="Arial"/>
              </a:rPr>
              <a:t> range(</a:t>
            </a:r>
            <a:r>
              <a:rPr lang="nl-NL" sz="1800" b="1">
                <a:solidFill>
                  <a:srgbClr val="09885A"/>
                </a:solidFill>
                <a:latin typeface="Arial"/>
                <a:ea typeface="Arial"/>
                <a:cs typeface="Arial"/>
                <a:sym typeface="Arial"/>
              </a:rPr>
              <a:t>1</a:t>
            </a:r>
            <a:r>
              <a:rPr lang="nl-NL" sz="1800" b="1">
                <a:solidFill>
                  <a:srgbClr val="000000"/>
                </a:solidFill>
                <a:latin typeface="Arial"/>
                <a:ea typeface="Arial"/>
                <a:cs typeface="Arial"/>
                <a:sym typeface="Arial"/>
              </a:rPr>
              <a:t>, </a:t>
            </a:r>
            <a:r>
              <a:rPr lang="nl-NL" sz="1800" b="1">
                <a:solidFill>
                  <a:srgbClr val="09885A"/>
                </a:solidFill>
                <a:latin typeface="Arial"/>
                <a:ea typeface="Arial"/>
                <a:cs typeface="Arial"/>
                <a:sym typeface="Arial"/>
              </a:rPr>
              <a:t>21</a:t>
            </a:r>
            <a:r>
              <a:rPr lang="nl-NL" sz="1800" b="1">
                <a:solidFill>
                  <a:srgbClr val="000000"/>
                </a:solidFill>
                <a:latin typeface="Arial"/>
                <a:ea typeface="Arial"/>
                <a:cs typeface="Arial"/>
                <a:sym typeface="Arial"/>
              </a:rPr>
              <a:t>):</a:t>
            </a:r>
            <a:endParaRPr/>
          </a:p>
          <a:p>
            <a:pPr marL="742950" marR="0" lvl="1" indent="-285750" algn="l" rtl="0">
              <a:spcBef>
                <a:spcPts val="0"/>
              </a:spcBef>
              <a:spcAft>
                <a:spcPts val="0"/>
              </a:spcAft>
              <a:buNone/>
            </a:pPr>
            <a:r>
              <a:rPr lang="nl-NL" sz="1800" b="1" i="0" u="none" strike="noStrike" cap="none">
                <a:solidFill>
                  <a:srgbClr val="0000FF"/>
                </a:solidFill>
                <a:latin typeface="Arial"/>
                <a:ea typeface="Arial"/>
                <a:cs typeface="Arial"/>
                <a:sym typeface="Arial"/>
              </a:rPr>
              <a:t> if</a:t>
            </a:r>
            <a:r>
              <a:rPr lang="nl-NL" sz="1800" b="1" i="0" u="none" strike="noStrike" cap="none">
                <a:solidFill>
                  <a:srgbClr val="000000"/>
                </a:solidFill>
                <a:latin typeface="Arial"/>
                <a:ea typeface="Arial"/>
                <a:cs typeface="Arial"/>
                <a:sym typeface="Arial"/>
              </a:rPr>
              <a:t> i == magicnumber:</a:t>
            </a:r>
            <a:endParaRPr/>
          </a:p>
          <a:p>
            <a:pPr marL="742950" marR="0" lvl="1" indent="-285750" algn="l" rtl="0">
              <a:spcBef>
                <a:spcPts val="0"/>
              </a:spcBef>
              <a:spcAft>
                <a:spcPts val="0"/>
              </a:spcAft>
              <a:buNone/>
            </a:pPr>
            <a:r>
              <a:rPr lang="nl-NL" sz="1800" b="1" i="0" u="none" strike="noStrike" cap="none">
                <a:solidFill>
                  <a:srgbClr val="0000FF"/>
                </a:solidFill>
                <a:latin typeface="Arial"/>
                <a:ea typeface="Arial"/>
                <a:cs typeface="Arial"/>
                <a:sym typeface="Arial"/>
              </a:rPr>
              <a:t>     continue</a:t>
            </a:r>
            <a:endParaRPr sz="1800" b="1" i="0" u="none" strike="noStrike" cap="none">
              <a:solidFill>
                <a:srgbClr val="000000"/>
              </a:solidFill>
              <a:latin typeface="Arial"/>
              <a:ea typeface="Arial"/>
              <a:cs typeface="Arial"/>
              <a:sym typeface="Arial"/>
            </a:endParaRPr>
          </a:p>
          <a:p>
            <a:pPr marL="742950" marR="0" lvl="1" indent="-285750" algn="l" rtl="0">
              <a:spcBef>
                <a:spcPts val="0"/>
              </a:spcBef>
              <a:spcAft>
                <a:spcPts val="0"/>
              </a:spcAft>
              <a:buNone/>
            </a:pPr>
            <a:r>
              <a:rPr lang="nl-NL" sz="1800" b="1" i="0" u="none" strike="noStrike" cap="none">
                <a:solidFill>
                  <a:srgbClr val="000000"/>
                </a:solidFill>
                <a:latin typeface="Arial"/>
                <a:ea typeface="Arial"/>
                <a:cs typeface="Arial"/>
                <a:sym typeface="Arial"/>
              </a:rPr>
              <a:t> print(i)</a:t>
            </a:r>
            <a:endParaRPr sz="1800" b="1" i="0" u="none" strike="noStrike" cap="none">
              <a:solidFill>
                <a:srgbClr val="000000"/>
              </a:solidFill>
              <a:latin typeface="Arial"/>
              <a:ea typeface="Arial"/>
              <a:cs typeface="Arial"/>
              <a:sym typeface="Arial"/>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21"/>
        <p:cNvGrpSpPr/>
        <p:nvPr/>
      </p:nvGrpSpPr>
      <p:grpSpPr>
        <a:xfrm>
          <a:off x="0" y="0"/>
          <a:ext cx="0" cy="0"/>
          <a:chOff x="0" y="0"/>
          <a:chExt cx="0" cy="0"/>
        </a:xfrm>
      </p:grpSpPr>
      <p:sp>
        <p:nvSpPr>
          <p:cNvPr id="422" name="Google Shape;422;p51"/>
          <p:cNvSpPr txBox="1">
            <a:spLocks noGrp="1"/>
          </p:cNvSpPr>
          <p:nvPr>
            <p:ph type="title"/>
          </p:nvPr>
        </p:nvSpPr>
        <p:spPr>
          <a:xfrm>
            <a:off x="575816" y="402483"/>
            <a:ext cx="8928991" cy="14611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595959"/>
              </a:buClr>
              <a:buSzPts val="4100"/>
              <a:buFont typeface="Arial"/>
              <a:buNone/>
            </a:pPr>
            <a:r>
              <a:rPr lang="nl-NL"/>
              <a:t>Pythonic</a:t>
            </a:r>
            <a:endParaRPr/>
          </a:p>
        </p:txBody>
      </p:sp>
      <p:sp>
        <p:nvSpPr>
          <p:cNvPr id="423" name="Google Shape;423;p51"/>
          <p:cNvSpPr txBox="1">
            <a:spLocks noGrp="1"/>
          </p:cNvSpPr>
          <p:nvPr>
            <p:ph type="body" idx="1"/>
          </p:nvPr>
        </p:nvSpPr>
        <p:spPr>
          <a:xfrm>
            <a:off x="575817" y="2012414"/>
            <a:ext cx="8928990" cy="5439831"/>
          </a:xfrm>
          <a:prstGeom prst="rect">
            <a:avLst/>
          </a:prstGeom>
          <a:noFill/>
          <a:ln>
            <a:noFill/>
          </a:ln>
        </p:spPr>
        <p:txBody>
          <a:bodyPr spcFirstLastPara="1" wrap="square" lIns="91425" tIns="45700" rIns="91425" bIns="45700" anchor="t" anchorCtr="0">
            <a:noAutofit/>
          </a:bodyPr>
          <a:lstStyle/>
          <a:p>
            <a:pPr marL="251986" lvl="0" indent="-251986" algn="l" rtl="0">
              <a:lnSpc>
                <a:spcPct val="90000"/>
              </a:lnSpc>
              <a:spcBef>
                <a:spcPts val="0"/>
              </a:spcBef>
              <a:spcAft>
                <a:spcPts val="0"/>
              </a:spcAft>
              <a:buClr>
                <a:srgbClr val="595959"/>
              </a:buClr>
              <a:buSzPts val="2000"/>
              <a:buChar char="•"/>
            </a:pPr>
            <a:r>
              <a:rPr lang="nl-NL" b="1"/>
              <a:t>while True</a:t>
            </a:r>
            <a:endParaRPr/>
          </a:p>
          <a:p>
            <a:pPr marL="251986" lvl="0" indent="-251986" algn="l" rtl="0">
              <a:lnSpc>
                <a:spcPct val="90000"/>
              </a:lnSpc>
              <a:spcBef>
                <a:spcPts val="1102"/>
              </a:spcBef>
              <a:spcAft>
                <a:spcPts val="0"/>
              </a:spcAft>
              <a:buClr>
                <a:srgbClr val="595959"/>
              </a:buClr>
              <a:buSzPts val="2000"/>
              <a:buChar char="•"/>
            </a:pPr>
            <a:r>
              <a:rPr lang="nl-NL"/>
              <a:t>Python does not have a </a:t>
            </a:r>
            <a:r>
              <a:rPr lang="nl-NL" b="1"/>
              <a:t>do ... while</a:t>
            </a:r>
            <a:r>
              <a:rPr lang="nl-NL"/>
              <a:t> statement. The condition is always evaluated before the loop. It is possible that the statements in loop are never executed.</a:t>
            </a:r>
            <a:endParaRPr/>
          </a:p>
          <a:p>
            <a:pPr marL="251986" lvl="0" indent="-251986" algn="l" rtl="0">
              <a:lnSpc>
                <a:spcPct val="90000"/>
              </a:lnSpc>
              <a:spcBef>
                <a:spcPts val="1102"/>
              </a:spcBef>
              <a:spcAft>
                <a:spcPts val="0"/>
              </a:spcAft>
              <a:buClr>
                <a:srgbClr val="595959"/>
              </a:buClr>
              <a:buSzPts val="2000"/>
              <a:buChar char="•"/>
            </a:pPr>
            <a:r>
              <a:rPr lang="nl-NL"/>
              <a:t>A do ... while statement can be simulated with a while True statement combined with a break condition.</a:t>
            </a:r>
            <a:endParaRPr/>
          </a:p>
        </p:txBody>
      </p:sp>
      <p:sp>
        <p:nvSpPr>
          <p:cNvPr id="424" name="Google Shape;424;p51"/>
          <p:cNvSpPr/>
          <p:nvPr/>
        </p:nvSpPr>
        <p:spPr>
          <a:xfrm>
            <a:off x="575816" y="5180433"/>
            <a:ext cx="8784976" cy="2031325"/>
          </a:xfrm>
          <a:prstGeom prst="rect">
            <a:avLst/>
          </a:prstGeom>
          <a:solidFill>
            <a:schemeClr val="lt2"/>
          </a:solidFill>
          <a:ln w="9525" cap="flat" cmpd="sng">
            <a:solidFill>
              <a:srgbClr val="757070"/>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t" anchorCtr="0">
            <a:spAutoFit/>
          </a:bodyPr>
          <a:lstStyle/>
          <a:p>
            <a:pPr marL="0" marR="0" lvl="0" indent="0" algn="l" rtl="0">
              <a:spcBef>
                <a:spcPts val="0"/>
              </a:spcBef>
              <a:spcAft>
                <a:spcPts val="0"/>
              </a:spcAft>
              <a:buNone/>
            </a:pPr>
            <a:r>
              <a:rPr lang="nl-NL" sz="1800" b="1">
                <a:solidFill>
                  <a:srgbClr val="AF00DB"/>
                </a:solidFill>
                <a:latin typeface="Arial"/>
                <a:ea typeface="Arial"/>
                <a:cs typeface="Arial"/>
                <a:sym typeface="Arial"/>
              </a:rPr>
              <a:t>while</a:t>
            </a:r>
            <a:r>
              <a:rPr lang="nl-NL" sz="1800" b="1">
                <a:solidFill>
                  <a:srgbClr val="000000"/>
                </a:solidFill>
                <a:latin typeface="Arial"/>
                <a:ea typeface="Arial"/>
                <a:cs typeface="Arial"/>
                <a:sym typeface="Arial"/>
              </a:rPr>
              <a:t> </a:t>
            </a:r>
            <a:r>
              <a:rPr lang="nl-NL" sz="1800" b="1">
                <a:solidFill>
                  <a:srgbClr val="0000FF"/>
                </a:solidFill>
                <a:latin typeface="Arial"/>
                <a:ea typeface="Arial"/>
                <a:cs typeface="Arial"/>
                <a:sym typeface="Arial"/>
              </a:rPr>
              <a:t>True</a:t>
            </a:r>
            <a:r>
              <a:rPr lang="nl-NL" sz="1800" b="1">
                <a:solidFill>
                  <a:srgbClr val="000000"/>
                </a:solidFill>
                <a:latin typeface="Arial"/>
                <a:ea typeface="Arial"/>
                <a:cs typeface="Arial"/>
                <a:sym typeface="Arial"/>
              </a:rPr>
              <a:t>:</a:t>
            </a:r>
            <a:br>
              <a:rPr lang="nl-NL" sz="1800" b="1">
                <a:solidFill>
                  <a:srgbClr val="000000"/>
                </a:solidFill>
                <a:latin typeface="Arial"/>
                <a:ea typeface="Arial"/>
                <a:cs typeface="Arial"/>
                <a:sym typeface="Arial"/>
              </a:rPr>
            </a:br>
            <a:r>
              <a:rPr lang="nl-NL" sz="1800" b="1">
                <a:solidFill>
                  <a:srgbClr val="000000"/>
                </a:solidFill>
                <a:latin typeface="Arial"/>
                <a:ea typeface="Arial"/>
                <a:cs typeface="Arial"/>
                <a:sym typeface="Arial"/>
              </a:rPr>
              <a:t>    number = </a:t>
            </a:r>
            <a:r>
              <a:rPr lang="nl-NL" sz="1800" b="1">
                <a:solidFill>
                  <a:srgbClr val="267F99"/>
                </a:solidFill>
                <a:latin typeface="Arial"/>
                <a:ea typeface="Arial"/>
                <a:cs typeface="Arial"/>
                <a:sym typeface="Arial"/>
              </a:rPr>
              <a:t>int</a:t>
            </a:r>
            <a:r>
              <a:rPr lang="nl-NL" sz="1800" b="1">
                <a:solidFill>
                  <a:srgbClr val="000000"/>
                </a:solidFill>
                <a:latin typeface="Arial"/>
                <a:ea typeface="Arial"/>
                <a:cs typeface="Arial"/>
                <a:sym typeface="Arial"/>
              </a:rPr>
              <a:t>(</a:t>
            </a:r>
            <a:r>
              <a:rPr lang="nl-NL" sz="1800" b="1">
                <a:solidFill>
                  <a:srgbClr val="795E26"/>
                </a:solidFill>
                <a:latin typeface="Arial"/>
                <a:ea typeface="Arial"/>
                <a:cs typeface="Arial"/>
                <a:sym typeface="Arial"/>
              </a:rPr>
              <a:t>input</a:t>
            </a:r>
            <a:r>
              <a:rPr lang="nl-NL" sz="1800" b="1">
                <a:solidFill>
                  <a:srgbClr val="000000"/>
                </a:solidFill>
                <a:latin typeface="Arial"/>
                <a:ea typeface="Arial"/>
                <a:cs typeface="Arial"/>
                <a:sym typeface="Arial"/>
              </a:rPr>
              <a:t>(</a:t>
            </a:r>
            <a:r>
              <a:rPr lang="nl-NL" sz="1800" b="1">
                <a:solidFill>
                  <a:srgbClr val="A31515"/>
                </a:solidFill>
                <a:latin typeface="Arial"/>
                <a:ea typeface="Arial"/>
                <a:cs typeface="Arial"/>
                <a:sym typeface="Arial"/>
              </a:rPr>
              <a:t>'Enter an number between 1 and 10: '</a:t>
            </a:r>
            <a:r>
              <a:rPr lang="nl-NL" sz="1800" b="1">
                <a:solidFill>
                  <a:srgbClr val="000000"/>
                </a:solidFill>
                <a:latin typeface="Arial"/>
                <a:ea typeface="Arial"/>
                <a:cs typeface="Arial"/>
                <a:sym typeface="Arial"/>
              </a:rPr>
              <a:t>))</a:t>
            </a:r>
            <a:br>
              <a:rPr lang="nl-NL" sz="1800" b="1">
                <a:solidFill>
                  <a:srgbClr val="000000"/>
                </a:solidFill>
                <a:latin typeface="Arial"/>
                <a:ea typeface="Arial"/>
                <a:cs typeface="Arial"/>
                <a:sym typeface="Arial"/>
              </a:rPr>
            </a:br>
            <a:br>
              <a:rPr lang="nl-NL" sz="1800" b="1">
                <a:solidFill>
                  <a:srgbClr val="000000"/>
                </a:solidFill>
                <a:latin typeface="Arial"/>
                <a:ea typeface="Arial"/>
                <a:cs typeface="Arial"/>
                <a:sym typeface="Arial"/>
              </a:rPr>
            </a:br>
            <a:r>
              <a:rPr lang="nl-NL" sz="1800" b="1">
                <a:solidFill>
                  <a:srgbClr val="000000"/>
                </a:solidFill>
                <a:latin typeface="Arial"/>
                <a:ea typeface="Arial"/>
                <a:cs typeface="Arial"/>
                <a:sym typeface="Arial"/>
              </a:rPr>
              <a:t>    </a:t>
            </a:r>
            <a:r>
              <a:rPr lang="nl-NL" sz="1800" b="1">
                <a:solidFill>
                  <a:srgbClr val="AF00DB"/>
                </a:solidFill>
                <a:latin typeface="Arial"/>
                <a:ea typeface="Arial"/>
                <a:cs typeface="Arial"/>
                <a:sym typeface="Arial"/>
              </a:rPr>
              <a:t>if</a:t>
            </a:r>
            <a:r>
              <a:rPr lang="nl-NL" sz="1800" b="1">
                <a:solidFill>
                  <a:srgbClr val="000000"/>
                </a:solidFill>
                <a:latin typeface="Arial"/>
                <a:ea typeface="Arial"/>
                <a:cs typeface="Arial"/>
                <a:sym typeface="Arial"/>
              </a:rPr>
              <a:t> </a:t>
            </a:r>
            <a:r>
              <a:rPr lang="nl-NL" sz="1800" b="1">
                <a:solidFill>
                  <a:srgbClr val="09885A"/>
                </a:solidFill>
                <a:latin typeface="Arial"/>
                <a:ea typeface="Arial"/>
                <a:cs typeface="Arial"/>
                <a:sym typeface="Arial"/>
              </a:rPr>
              <a:t>1</a:t>
            </a:r>
            <a:r>
              <a:rPr lang="nl-NL" sz="1800" b="1">
                <a:solidFill>
                  <a:srgbClr val="000000"/>
                </a:solidFill>
                <a:latin typeface="Arial"/>
                <a:ea typeface="Arial"/>
                <a:cs typeface="Arial"/>
                <a:sym typeface="Arial"/>
              </a:rPr>
              <a:t> &lt;= number &lt;= </a:t>
            </a:r>
            <a:r>
              <a:rPr lang="nl-NL" sz="1800" b="1">
                <a:solidFill>
                  <a:srgbClr val="09885A"/>
                </a:solidFill>
                <a:latin typeface="Arial"/>
                <a:ea typeface="Arial"/>
                <a:cs typeface="Arial"/>
                <a:sym typeface="Arial"/>
              </a:rPr>
              <a:t>10</a:t>
            </a:r>
            <a:r>
              <a:rPr lang="nl-NL" sz="1800" b="1">
                <a:solidFill>
                  <a:srgbClr val="000000"/>
                </a:solidFill>
                <a:latin typeface="Arial"/>
                <a:ea typeface="Arial"/>
                <a:cs typeface="Arial"/>
                <a:sym typeface="Arial"/>
              </a:rPr>
              <a:t>:</a:t>
            </a:r>
            <a:br>
              <a:rPr lang="nl-NL" sz="1800" b="1">
                <a:solidFill>
                  <a:srgbClr val="000000"/>
                </a:solidFill>
                <a:latin typeface="Arial"/>
                <a:ea typeface="Arial"/>
                <a:cs typeface="Arial"/>
                <a:sym typeface="Arial"/>
              </a:rPr>
            </a:br>
            <a:r>
              <a:rPr lang="nl-NL" sz="1800" b="1">
                <a:solidFill>
                  <a:srgbClr val="000000"/>
                </a:solidFill>
                <a:latin typeface="Arial"/>
                <a:ea typeface="Arial"/>
                <a:cs typeface="Arial"/>
                <a:sym typeface="Arial"/>
              </a:rPr>
              <a:t>        </a:t>
            </a:r>
            <a:r>
              <a:rPr lang="nl-NL" sz="1800" b="1">
                <a:solidFill>
                  <a:srgbClr val="AF00DB"/>
                </a:solidFill>
                <a:latin typeface="Arial"/>
                <a:ea typeface="Arial"/>
                <a:cs typeface="Arial"/>
                <a:sym typeface="Arial"/>
              </a:rPr>
              <a:t>break</a:t>
            </a:r>
            <a:br>
              <a:rPr lang="nl-NL" sz="1800" b="1">
                <a:solidFill>
                  <a:srgbClr val="000000"/>
                </a:solidFill>
                <a:latin typeface="Arial"/>
                <a:ea typeface="Arial"/>
                <a:cs typeface="Arial"/>
                <a:sym typeface="Arial"/>
              </a:rPr>
            </a:br>
            <a:br>
              <a:rPr lang="nl-NL" sz="1800" b="1">
                <a:solidFill>
                  <a:srgbClr val="000000"/>
                </a:solidFill>
                <a:latin typeface="Arial"/>
                <a:ea typeface="Arial"/>
                <a:cs typeface="Arial"/>
                <a:sym typeface="Arial"/>
              </a:rPr>
            </a:br>
            <a:r>
              <a:rPr lang="nl-NL" sz="1800" b="1">
                <a:solidFill>
                  <a:srgbClr val="795E26"/>
                </a:solidFill>
                <a:latin typeface="Arial"/>
                <a:ea typeface="Arial"/>
                <a:cs typeface="Arial"/>
                <a:sym typeface="Arial"/>
              </a:rPr>
              <a:t>print</a:t>
            </a:r>
            <a:r>
              <a:rPr lang="nl-NL" sz="1800" b="1">
                <a:solidFill>
                  <a:srgbClr val="000000"/>
                </a:solidFill>
                <a:latin typeface="Arial"/>
                <a:ea typeface="Arial"/>
                <a:cs typeface="Arial"/>
                <a:sym typeface="Arial"/>
              </a:rPr>
              <a:t>(</a:t>
            </a:r>
            <a:r>
              <a:rPr lang="nl-NL" sz="1800" b="1">
                <a:solidFill>
                  <a:srgbClr val="A31515"/>
                </a:solidFill>
                <a:latin typeface="Arial"/>
                <a:ea typeface="Arial"/>
                <a:cs typeface="Arial"/>
                <a:sym typeface="Arial"/>
              </a:rPr>
              <a:t>'The number is </a:t>
            </a:r>
            <a:r>
              <a:rPr lang="nl-NL" sz="1800" b="1">
                <a:solidFill>
                  <a:srgbClr val="0000FF"/>
                </a:solidFill>
                <a:latin typeface="Arial"/>
                <a:ea typeface="Arial"/>
                <a:cs typeface="Arial"/>
                <a:sym typeface="Arial"/>
              </a:rPr>
              <a:t>%d</a:t>
            </a:r>
            <a:r>
              <a:rPr lang="nl-NL" sz="1800" b="1">
                <a:solidFill>
                  <a:srgbClr val="A31515"/>
                </a:solidFill>
                <a:latin typeface="Arial"/>
                <a:ea typeface="Arial"/>
                <a:cs typeface="Arial"/>
                <a:sym typeface="Arial"/>
              </a:rPr>
              <a:t>'</a:t>
            </a:r>
            <a:r>
              <a:rPr lang="nl-NL" sz="1800" b="1">
                <a:solidFill>
                  <a:srgbClr val="000000"/>
                </a:solidFill>
                <a:latin typeface="Arial"/>
                <a:ea typeface="Arial"/>
                <a:cs typeface="Arial"/>
                <a:sym typeface="Arial"/>
              </a:rPr>
              <a:t> % number)</a:t>
            </a:r>
            <a:endParaRPr sz="1800" b="1">
              <a:solidFill>
                <a:srgbClr val="000000"/>
              </a:solidFill>
              <a:latin typeface="Arial"/>
              <a:ea typeface="Arial"/>
              <a:cs typeface="Arial"/>
              <a:sym typeface="Arial"/>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sp>
        <p:nvSpPr>
          <p:cNvPr id="429" name="Google Shape;429;p52"/>
          <p:cNvSpPr txBox="1">
            <a:spLocks noGrp="1"/>
          </p:cNvSpPr>
          <p:nvPr>
            <p:ph type="title"/>
          </p:nvPr>
        </p:nvSpPr>
        <p:spPr>
          <a:xfrm>
            <a:off x="1943967" y="402483"/>
            <a:ext cx="7560839" cy="14611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595959"/>
              </a:buClr>
              <a:buSzPts val="4100"/>
              <a:buFont typeface="Arial"/>
              <a:buNone/>
            </a:pPr>
            <a:r>
              <a:rPr lang="nl-NL"/>
              <a:t>Life stage</a:t>
            </a:r>
            <a:endParaRPr/>
          </a:p>
        </p:txBody>
      </p:sp>
      <p:sp>
        <p:nvSpPr>
          <p:cNvPr id="430" name="Google Shape;430;p52"/>
          <p:cNvSpPr txBox="1">
            <a:spLocks noGrp="1"/>
          </p:cNvSpPr>
          <p:nvPr>
            <p:ph type="body" idx="1"/>
          </p:nvPr>
        </p:nvSpPr>
        <p:spPr>
          <a:xfrm>
            <a:off x="575817" y="2012414"/>
            <a:ext cx="8928990" cy="5439831"/>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595959"/>
              </a:buClr>
              <a:buSzPts val="2000"/>
              <a:buNone/>
            </a:pPr>
            <a:r>
              <a:rPr lang="nl-NL"/>
              <a:t>Print the stage of life depending on the age entered by the user.</a:t>
            </a:r>
            <a:endParaRPr/>
          </a:p>
          <a:p>
            <a:pPr marL="251986" lvl="0" indent="-124986" algn="l" rtl="0">
              <a:lnSpc>
                <a:spcPct val="90000"/>
              </a:lnSpc>
              <a:spcBef>
                <a:spcPts val="1102"/>
              </a:spcBef>
              <a:spcAft>
                <a:spcPts val="0"/>
              </a:spcAft>
              <a:buClr>
                <a:srgbClr val="595959"/>
              </a:buClr>
              <a:buSzPts val="2000"/>
              <a:buNone/>
            </a:pPr>
            <a:endParaRPr/>
          </a:p>
          <a:p>
            <a:pPr marL="251986" lvl="0" indent="-124986" algn="l" rtl="0">
              <a:lnSpc>
                <a:spcPct val="90000"/>
              </a:lnSpc>
              <a:spcBef>
                <a:spcPts val="1102"/>
              </a:spcBef>
              <a:spcAft>
                <a:spcPts val="0"/>
              </a:spcAft>
              <a:buClr>
                <a:srgbClr val="595959"/>
              </a:buClr>
              <a:buSzPts val="2000"/>
              <a:buNone/>
            </a:pPr>
            <a:endParaRPr/>
          </a:p>
          <a:p>
            <a:pPr marL="0" lvl="0" indent="0" algn="l" rtl="0">
              <a:lnSpc>
                <a:spcPct val="90000"/>
              </a:lnSpc>
              <a:spcBef>
                <a:spcPts val="1102"/>
              </a:spcBef>
              <a:spcAft>
                <a:spcPts val="0"/>
              </a:spcAft>
              <a:buClr>
                <a:srgbClr val="595959"/>
              </a:buClr>
              <a:buSzPts val="2000"/>
              <a:buNone/>
            </a:pPr>
            <a:endParaRPr/>
          </a:p>
          <a:p>
            <a:pPr marL="251986" lvl="0" indent="-124986" algn="l" rtl="0">
              <a:lnSpc>
                <a:spcPct val="90000"/>
              </a:lnSpc>
              <a:spcBef>
                <a:spcPts val="1102"/>
              </a:spcBef>
              <a:spcAft>
                <a:spcPts val="0"/>
              </a:spcAft>
              <a:buClr>
                <a:srgbClr val="595959"/>
              </a:buClr>
              <a:buSzPts val="2000"/>
              <a:buNone/>
            </a:pPr>
            <a:endParaRPr/>
          </a:p>
          <a:p>
            <a:pPr marL="0" lvl="0" indent="0" algn="l" rtl="0">
              <a:lnSpc>
                <a:spcPct val="90000"/>
              </a:lnSpc>
              <a:spcBef>
                <a:spcPts val="1102"/>
              </a:spcBef>
              <a:spcAft>
                <a:spcPts val="0"/>
              </a:spcAft>
              <a:buClr>
                <a:srgbClr val="595959"/>
              </a:buClr>
              <a:buSzPts val="2000"/>
              <a:buNone/>
            </a:pPr>
            <a:r>
              <a:rPr lang="nl-NL"/>
              <a:t>Tips:</a:t>
            </a:r>
            <a:endParaRPr/>
          </a:p>
          <a:p>
            <a:pPr marL="251986" lvl="0" indent="-251986" algn="l" rtl="0">
              <a:lnSpc>
                <a:spcPct val="90000"/>
              </a:lnSpc>
              <a:spcBef>
                <a:spcPts val="1102"/>
              </a:spcBef>
              <a:spcAft>
                <a:spcPts val="0"/>
              </a:spcAft>
              <a:buClr>
                <a:srgbClr val="595959"/>
              </a:buClr>
              <a:buSzPts val="2000"/>
              <a:buChar char="•"/>
            </a:pPr>
            <a:r>
              <a:rPr lang="nl-NL"/>
              <a:t>Create a new python module</a:t>
            </a:r>
            <a:endParaRPr/>
          </a:p>
          <a:p>
            <a:pPr marL="251986" lvl="0" indent="-251986" algn="l" rtl="0">
              <a:lnSpc>
                <a:spcPct val="90000"/>
              </a:lnSpc>
              <a:spcBef>
                <a:spcPts val="1102"/>
              </a:spcBef>
              <a:spcAft>
                <a:spcPts val="0"/>
              </a:spcAft>
              <a:buClr>
                <a:srgbClr val="595959"/>
              </a:buClr>
              <a:buSzPts val="2000"/>
              <a:buChar char="•"/>
            </a:pPr>
            <a:r>
              <a:rPr lang="nl-NL"/>
              <a:t>Use </a:t>
            </a:r>
            <a:r>
              <a:rPr lang="nl-NL" b="1"/>
              <a:t>input() </a:t>
            </a:r>
            <a:r>
              <a:rPr lang="nl-NL"/>
              <a:t>to ask for the age</a:t>
            </a:r>
            <a:endParaRPr/>
          </a:p>
          <a:p>
            <a:pPr marL="251986" lvl="0" indent="-251986" algn="l" rtl="0">
              <a:lnSpc>
                <a:spcPct val="90000"/>
              </a:lnSpc>
              <a:spcBef>
                <a:spcPts val="1102"/>
              </a:spcBef>
              <a:spcAft>
                <a:spcPts val="0"/>
              </a:spcAft>
              <a:buClr>
                <a:srgbClr val="595959"/>
              </a:buClr>
              <a:buSzPts val="2000"/>
              <a:buChar char="•"/>
            </a:pPr>
            <a:r>
              <a:rPr lang="nl-NL"/>
              <a:t>Assign the integer value to a variable. Use </a:t>
            </a:r>
            <a:r>
              <a:rPr lang="nl-NL" b="1"/>
              <a:t>int().</a:t>
            </a:r>
            <a:endParaRPr/>
          </a:p>
          <a:p>
            <a:pPr marL="251986" lvl="0" indent="-251986" algn="l" rtl="0">
              <a:lnSpc>
                <a:spcPct val="90000"/>
              </a:lnSpc>
              <a:spcBef>
                <a:spcPts val="1102"/>
              </a:spcBef>
              <a:spcAft>
                <a:spcPts val="0"/>
              </a:spcAft>
              <a:buClr>
                <a:srgbClr val="595959"/>
              </a:buClr>
              <a:buSzPts val="2000"/>
              <a:buChar char="•"/>
            </a:pPr>
            <a:r>
              <a:rPr lang="nl-NL"/>
              <a:t>Use a serie of </a:t>
            </a:r>
            <a:r>
              <a:rPr lang="nl-NL" b="1"/>
              <a:t>if</a:t>
            </a:r>
            <a:r>
              <a:rPr lang="nl-NL"/>
              <a:t> and </a:t>
            </a:r>
            <a:r>
              <a:rPr lang="nl-NL" b="1"/>
              <a:t>elif</a:t>
            </a:r>
            <a:r>
              <a:rPr lang="nl-NL"/>
              <a:t> statements to determine which message to print depending on the age entered. The upper bound is exclusive.</a:t>
            </a:r>
            <a:endParaRPr/>
          </a:p>
        </p:txBody>
      </p:sp>
      <p:sp>
        <p:nvSpPr>
          <p:cNvPr id="431" name="Google Shape;431;p52"/>
          <p:cNvSpPr/>
          <p:nvPr/>
        </p:nvSpPr>
        <p:spPr>
          <a:xfrm>
            <a:off x="3168104" y="7109060"/>
            <a:ext cx="6767834" cy="338554"/>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Clr>
                <a:srgbClr val="1E4E79"/>
              </a:buClr>
              <a:buSzPts val="1600"/>
              <a:buFont typeface="Calibri"/>
              <a:buNone/>
            </a:pPr>
            <a:r>
              <a:rPr lang="nl-NL" sz="1600">
                <a:solidFill>
                  <a:srgbClr val="1E4E79"/>
                </a:solidFill>
                <a:latin typeface="Calibri"/>
                <a:ea typeface="Calibri"/>
                <a:cs typeface="Calibri"/>
                <a:sym typeface="Calibri"/>
              </a:rPr>
              <a:t>Exercise 5.6 (page 85) from the Book "Python Crash Course"</a:t>
            </a:r>
            <a:endParaRPr/>
          </a:p>
        </p:txBody>
      </p:sp>
      <p:graphicFrame>
        <p:nvGraphicFramePr>
          <p:cNvPr id="432" name="Google Shape;432;p52"/>
          <p:cNvGraphicFramePr/>
          <p:nvPr/>
        </p:nvGraphicFramePr>
        <p:xfrm>
          <a:off x="6552021" y="2627709"/>
          <a:ext cx="3060325" cy="2595950"/>
        </p:xfrm>
        <a:graphic>
          <a:graphicData uri="http://schemas.openxmlformats.org/drawingml/2006/table">
            <a:tbl>
              <a:tblPr firstRow="1" bandRow="1">
                <a:noFill/>
                <a:tableStyleId>{240418B1-0FCA-4555-AE0E-E1603573B62F}</a:tableStyleId>
              </a:tblPr>
              <a:tblGrid>
                <a:gridCol w="1224125">
                  <a:extLst>
                    <a:ext uri="{9D8B030D-6E8A-4147-A177-3AD203B41FA5}">
                      <a16:colId xmlns:a16="http://schemas.microsoft.com/office/drawing/2014/main" val="20000"/>
                    </a:ext>
                  </a:extLst>
                </a:gridCol>
                <a:gridCol w="1836200">
                  <a:extLst>
                    <a:ext uri="{9D8B030D-6E8A-4147-A177-3AD203B41FA5}">
                      <a16:colId xmlns:a16="http://schemas.microsoft.com/office/drawing/2014/main" val="20001"/>
                    </a:ext>
                  </a:extLst>
                </a:gridCol>
              </a:tblGrid>
              <a:tr h="370850">
                <a:tc>
                  <a:txBody>
                    <a:bodyPr/>
                    <a:lstStyle/>
                    <a:p>
                      <a:pPr marL="0" marR="0" lvl="0" indent="0" algn="l" rtl="0">
                        <a:spcBef>
                          <a:spcPts val="0"/>
                        </a:spcBef>
                        <a:spcAft>
                          <a:spcPts val="0"/>
                        </a:spcAft>
                        <a:buNone/>
                      </a:pPr>
                      <a:r>
                        <a:rPr lang="nl-NL" sz="1600"/>
                        <a:t>Age</a:t>
                      </a:r>
                      <a:endParaRPr/>
                    </a:p>
                  </a:txBody>
                  <a:tcPr marL="91450" marR="91450" marT="45725" marB="45725"/>
                </a:tc>
                <a:tc>
                  <a:txBody>
                    <a:bodyPr/>
                    <a:lstStyle/>
                    <a:p>
                      <a:pPr marL="0" marR="0" lvl="0" indent="0" algn="l" rtl="0">
                        <a:spcBef>
                          <a:spcPts val="0"/>
                        </a:spcBef>
                        <a:spcAft>
                          <a:spcPts val="0"/>
                        </a:spcAft>
                        <a:buNone/>
                      </a:pPr>
                      <a:r>
                        <a:rPr lang="nl-NL" sz="1600"/>
                        <a:t>Life stage</a:t>
                      </a:r>
                      <a:endParaRPr/>
                    </a:p>
                  </a:txBody>
                  <a:tcPr marL="91450" marR="91450" marT="45725" marB="45725"/>
                </a:tc>
                <a:extLst>
                  <a:ext uri="{0D108BD9-81ED-4DB2-BD59-A6C34878D82A}">
                    <a16:rowId xmlns:a16="http://schemas.microsoft.com/office/drawing/2014/main" val="10000"/>
                  </a:ext>
                </a:extLst>
              </a:tr>
              <a:tr h="370850">
                <a:tc>
                  <a:txBody>
                    <a:bodyPr/>
                    <a:lstStyle/>
                    <a:p>
                      <a:pPr marL="0" marR="0" lvl="0" indent="0" algn="l" rtl="0">
                        <a:spcBef>
                          <a:spcPts val="0"/>
                        </a:spcBef>
                        <a:spcAft>
                          <a:spcPts val="0"/>
                        </a:spcAft>
                        <a:buNone/>
                      </a:pPr>
                      <a:r>
                        <a:rPr lang="nl-NL" sz="1600"/>
                        <a:t>0 - 2</a:t>
                      </a:r>
                      <a:endParaRPr/>
                    </a:p>
                  </a:txBody>
                  <a:tcPr marL="91450" marR="91450" marT="45725" marB="45725"/>
                </a:tc>
                <a:tc>
                  <a:txBody>
                    <a:bodyPr/>
                    <a:lstStyle/>
                    <a:p>
                      <a:pPr marL="0" marR="0" lvl="0" indent="0" algn="l" rtl="0">
                        <a:spcBef>
                          <a:spcPts val="0"/>
                        </a:spcBef>
                        <a:spcAft>
                          <a:spcPts val="0"/>
                        </a:spcAft>
                        <a:buNone/>
                      </a:pPr>
                      <a:r>
                        <a:rPr lang="nl-NL" sz="1600"/>
                        <a:t>Baby</a:t>
                      </a:r>
                      <a:endParaRPr/>
                    </a:p>
                  </a:txBody>
                  <a:tcPr marL="91450" marR="91450" marT="45725" marB="45725"/>
                </a:tc>
                <a:extLst>
                  <a:ext uri="{0D108BD9-81ED-4DB2-BD59-A6C34878D82A}">
                    <a16:rowId xmlns:a16="http://schemas.microsoft.com/office/drawing/2014/main" val="10001"/>
                  </a:ext>
                </a:extLst>
              </a:tr>
              <a:tr h="370850">
                <a:tc>
                  <a:txBody>
                    <a:bodyPr/>
                    <a:lstStyle/>
                    <a:p>
                      <a:pPr marL="0" marR="0" lvl="0" indent="0" algn="l" rtl="0">
                        <a:spcBef>
                          <a:spcPts val="0"/>
                        </a:spcBef>
                        <a:spcAft>
                          <a:spcPts val="0"/>
                        </a:spcAft>
                        <a:buNone/>
                      </a:pPr>
                      <a:r>
                        <a:rPr lang="nl-NL" sz="1600"/>
                        <a:t>2 - 4</a:t>
                      </a:r>
                      <a:endParaRPr/>
                    </a:p>
                  </a:txBody>
                  <a:tcPr marL="91450" marR="91450" marT="45725" marB="45725"/>
                </a:tc>
                <a:tc>
                  <a:txBody>
                    <a:bodyPr/>
                    <a:lstStyle/>
                    <a:p>
                      <a:pPr marL="0" marR="0" lvl="0" indent="0" algn="l" rtl="0">
                        <a:spcBef>
                          <a:spcPts val="0"/>
                        </a:spcBef>
                        <a:spcAft>
                          <a:spcPts val="0"/>
                        </a:spcAft>
                        <a:buNone/>
                      </a:pPr>
                      <a:r>
                        <a:rPr lang="nl-NL" sz="1600"/>
                        <a:t>Toddler</a:t>
                      </a:r>
                      <a:endParaRPr/>
                    </a:p>
                  </a:txBody>
                  <a:tcPr marL="91450" marR="91450" marT="45725" marB="45725"/>
                </a:tc>
                <a:extLst>
                  <a:ext uri="{0D108BD9-81ED-4DB2-BD59-A6C34878D82A}">
                    <a16:rowId xmlns:a16="http://schemas.microsoft.com/office/drawing/2014/main" val="10002"/>
                  </a:ext>
                </a:extLst>
              </a:tr>
              <a:tr h="370850">
                <a:tc>
                  <a:txBody>
                    <a:bodyPr/>
                    <a:lstStyle/>
                    <a:p>
                      <a:pPr marL="0" marR="0" lvl="0" indent="0" algn="l" rtl="0">
                        <a:spcBef>
                          <a:spcPts val="0"/>
                        </a:spcBef>
                        <a:spcAft>
                          <a:spcPts val="0"/>
                        </a:spcAft>
                        <a:buNone/>
                      </a:pPr>
                      <a:r>
                        <a:rPr lang="nl-NL" sz="1600"/>
                        <a:t>4 - 13</a:t>
                      </a:r>
                      <a:endParaRPr/>
                    </a:p>
                  </a:txBody>
                  <a:tcPr marL="91450" marR="91450" marT="45725" marB="45725"/>
                </a:tc>
                <a:tc>
                  <a:txBody>
                    <a:bodyPr/>
                    <a:lstStyle/>
                    <a:p>
                      <a:pPr marL="0" marR="0" lvl="0" indent="0" algn="l" rtl="0">
                        <a:spcBef>
                          <a:spcPts val="0"/>
                        </a:spcBef>
                        <a:spcAft>
                          <a:spcPts val="0"/>
                        </a:spcAft>
                        <a:buNone/>
                      </a:pPr>
                      <a:r>
                        <a:rPr lang="nl-NL" sz="1600"/>
                        <a:t>Kid</a:t>
                      </a:r>
                      <a:endParaRPr/>
                    </a:p>
                  </a:txBody>
                  <a:tcPr marL="91450" marR="91450" marT="45725" marB="45725"/>
                </a:tc>
                <a:extLst>
                  <a:ext uri="{0D108BD9-81ED-4DB2-BD59-A6C34878D82A}">
                    <a16:rowId xmlns:a16="http://schemas.microsoft.com/office/drawing/2014/main" val="10003"/>
                  </a:ext>
                </a:extLst>
              </a:tr>
              <a:tr h="370850">
                <a:tc>
                  <a:txBody>
                    <a:bodyPr/>
                    <a:lstStyle/>
                    <a:p>
                      <a:pPr marL="0" marR="0" lvl="0" indent="0" algn="l" rtl="0">
                        <a:spcBef>
                          <a:spcPts val="0"/>
                        </a:spcBef>
                        <a:spcAft>
                          <a:spcPts val="0"/>
                        </a:spcAft>
                        <a:buNone/>
                      </a:pPr>
                      <a:r>
                        <a:rPr lang="nl-NL" sz="1600"/>
                        <a:t>13 - 20</a:t>
                      </a:r>
                      <a:endParaRPr/>
                    </a:p>
                  </a:txBody>
                  <a:tcPr marL="91450" marR="91450" marT="45725" marB="45725"/>
                </a:tc>
                <a:tc>
                  <a:txBody>
                    <a:bodyPr/>
                    <a:lstStyle/>
                    <a:p>
                      <a:pPr marL="0" marR="0" lvl="0" indent="0" algn="l" rtl="0">
                        <a:spcBef>
                          <a:spcPts val="0"/>
                        </a:spcBef>
                        <a:spcAft>
                          <a:spcPts val="0"/>
                        </a:spcAft>
                        <a:buNone/>
                      </a:pPr>
                      <a:r>
                        <a:rPr lang="nl-NL" sz="1600"/>
                        <a:t>Teenager</a:t>
                      </a:r>
                      <a:endParaRPr/>
                    </a:p>
                  </a:txBody>
                  <a:tcPr marL="91450" marR="91450" marT="45725" marB="45725"/>
                </a:tc>
                <a:extLst>
                  <a:ext uri="{0D108BD9-81ED-4DB2-BD59-A6C34878D82A}">
                    <a16:rowId xmlns:a16="http://schemas.microsoft.com/office/drawing/2014/main" val="10004"/>
                  </a:ext>
                </a:extLst>
              </a:tr>
              <a:tr h="370850">
                <a:tc>
                  <a:txBody>
                    <a:bodyPr/>
                    <a:lstStyle/>
                    <a:p>
                      <a:pPr marL="0" marR="0" lvl="0" indent="0" algn="l" rtl="0">
                        <a:spcBef>
                          <a:spcPts val="0"/>
                        </a:spcBef>
                        <a:spcAft>
                          <a:spcPts val="0"/>
                        </a:spcAft>
                        <a:buNone/>
                      </a:pPr>
                      <a:r>
                        <a:rPr lang="nl-NL" sz="1600"/>
                        <a:t>20 - 65</a:t>
                      </a:r>
                      <a:endParaRPr/>
                    </a:p>
                  </a:txBody>
                  <a:tcPr marL="91450" marR="91450" marT="45725" marB="45725"/>
                </a:tc>
                <a:tc>
                  <a:txBody>
                    <a:bodyPr/>
                    <a:lstStyle/>
                    <a:p>
                      <a:pPr marL="0" marR="0" lvl="0" indent="0" algn="l" rtl="0">
                        <a:spcBef>
                          <a:spcPts val="0"/>
                        </a:spcBef>
                        <a:spcAft>
                          <a:spcPts val="0"/>
                        </a:spcAft>
                        <a:buNone/>
                      </a:pPr>
                      <a:r>
                        <a:rPr lang="nl-NL" sz="1600"/>
                        <a:t>Adult</a:t>
                      </a:r>
                      <a:endParaRPr/>
                    </a:p>
                  </a:txBody>
                  <a:tcPr marL="91450" marR="91450" marT="45725" marB="45725"/>
                </a:tc>
                <a:extLst>
                  <a:ext uri="{0D108BD9-81ED-4DB2-BD59-A6C34878D82A}">
                    <a16:rowId xmlns:a16="http://schemas.microsoft.com/office/drawing/2014/main" val="10005"/>
                  </a:ext>
                </a:extLst>
              </a:tr>
              <a:tr h="370850">
                <a:tc>
                  <a:txBody>
                    <a:bodyPr/>
                    <a:lstStyle/>
                    <a:p>
                      <a:pPr marL="0" marR="0" lvl="0" indent="0" algn="l" rtl="0">
                        <a:lnSpc>
                          <a:spcPct val="100000"/>
                        </a:lnSpc>
                        <a:spcBef>
                          <a:spcPts val="0"/>
                        </a:spcBef>
                        <a:spcAft>
                          <a:spcPts val="0"/>
                        </a:spcAft>
                        <a:buClr>
                          <a:schemeClr val="dk1"/>
                        </a:buClr>
                        <a:buSzPts val="1600"/>
                        <a:buFont typeface="Calibri"/>
                        <a:buNone/>
                      </a:pPr>
                      <a:r>
                        <a:rPr lang="nl-NL" sz="1600"/>
                        <a:t>65 or older</a:t>
                      </a:r>
                      <a:endParaRPr/>
                    </a:p>
                  </a:txBody>
                  <a:tcPr marL="91450" marR="91450" marT="45725" marB="45725"/>
                </a:tc>
                <a:tc>
                  <a:txBody>
                    <a:bodyPr/>
                    <a:lstStyle/>
                    <a:p>
                      <a:pPr marL="0" marR="0" lvl="0" indent="0" algn="l" rtl="0">
                        <a:spcBef>
                          <a:spcPts val="0"/>
                        </a:spcBef>
                        <a:spcAft>
                          <a:spcPts val="0"/>
                        </a:spcAft>
                        <a:buNone/>
                      </a:pPr>
                      <a:r>
                        <a:rPr lang="nl-NL" sz="1600"/>
                        <a:t>Elder</a:t>
                      </a:r>
                      <a:endParaRPr/>
                    </a:p>
                  </a:txBody>
                  <a:tcPr marL="91450" marR="91450" marT="45725" marB="45725"/>
                </a:tc>
                <a:extLst>
                  <a:ext uri="{0D108BD9-81ED-4DB2-BD59-A6C34878D82A}">
                    <a16:rowId xmlns:a16="http://schemas.microsoft.com/office/drawing/2014/main" val="10006"/>
                  </a:ext>
                </a:extLst>
              </a:tr>
            </a:tbl>
          </a:graphicData>
        </a:graphic>
      </p:graphicFrame>
      <p:sp>
        <p:nvSpPr>
          <p:cNvPr id="433" name="Google Shape;433;p52"/>
          <p:cNvSpPr txBox="1"/>
          <p:nvPr/>
        </p:nvSpPr>
        <p:spPr>
          <a:xfrm>
            <a:off x="1943967" y="386318"/>
            <a:ext cx="244827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nl-NL" sz="1800">
                <a:solidFill>
                  <a:srgbClr val="757070"/>
                </a:solidFill>
                <a:latin typeface="Arial"/>
                <a:ea typeface="Arial"/>
                <a:cs typeface="Arial"/>
                <a:sym typeface="Arial"/>
              </a:rPr>
              <a:t>Exercise </a:t>
            </a:r>
            <a:r>
              <a:rPr lang="nl-NL" sz="1800">
                <a:solidFill>
                  <a:srgbClr val="757070"/>
                </a:solidFill>
                <a:latin typeface="Calibri"/>
                <a:ea typeface="Calibri"/>
                <a:cs typeface="Calibri"/>
                <a:sym typeface="Calibri"/>
              </a:rPr>
              <a:t>1.7</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437"/>
        <p:cNvGrpSpPr/>
        <p:nvPr/>
      </p:nvGrpSpPr>
      <p:grpSpPr>
        <a:xfrm>
          <a:off x="0" y="0"/>
          <a:ext cx="0" cy="0"/>
          <a:chOff x="0" y="0"/>
          <a:chExt cx="0" cy="0"/>
        </a:xfrm>
      </p:grpSpPr>
      <p:sp>
        <p:nvSpPr>
          <p:cNvPr id="438" name="Google Shape;438;p53"/>
          <p:cNvSpPr txBox="1">
            <a:spLocks noGrp="1"/>
          </p:cNvSpPr>
          <p:nvPr>
            <p:ph type="title"/>
          </p:nvPr>
        </p:nvSpPr>
        <p:spPr>
          <a:xfrm>
            <a:off x="1943967" y="402483"/>
            <a:ext cx="7560839" cy="14611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595959"/>
              </a:buClr>
              <a:buSzPts val="4100"/>
              <a:buFont typeface="Arial"/>
              <a:buNone/>
            </a:pPr>
            <a:r>
              <a:rPr lang="nl-NL"/>
              <a:t>Count vowels</a:t>
            </a:r>
            <a:endParaRPr/>
          </a:p>
        </p:txBody>
      </p:sp>
      <p:sp>
        <p:nvSpPr>
          <p:cNvPr id="439" name="Google Shape;439;p53"/>
          <p:cNvSpPr txBox="1">
            <a:spLocks noGrp="1"/>
          </p:cNvSpPr>
          <p:nvPr>
            <p:ph type="body" idx="1"/>
          </p:nvPr>
        </p:nvSpPr>
        <p:spPr>
          <a:xfrm>
            <a:off x="575816" y="2012414"/>
            <a:ext cx="8928991" cy="5439831"/>
          </a:xfrm>
          <a:prstGeom prst="rect">
            <a:avLst/>
          </a:prstGeom>
          <a:noFill/>
          <a:ln>
            <a:noFill/>
          </a:ln>
        </p:spPr>
        <p:txBody>
          <a:bodyPr spcFirstLastPara="1" wrap="square" lIns="91425" tIns="45700" rIns="91425" bIns="45700" anchor="t" anchorCtr="0">
            <a:noAutofit/>
          </a:bodyPr>
          <a:lstStyle/>
          <a:p>
            <a:pPr marL="251986" lvl="0" indent="-251986" algn="l" rtl="0">
              <a:lnSpc>
                <a:spcPct val="90000"/>
              </a:lnSpc>
              <a:spcBef>
                <a:spcPts val="0"/>
              </a:spcBef>
              <a:spcAft>
                <a:spcPts val="0"/>
              </a:spcAft>
              <a:buClr>
                <a:srgbClr val="595959"/>
              </a:buClr>
              <a:buSzPts val="2000"/>
              <a:buChar char="•"/>
            </a:pPr>
            <a:r>
              <a:rPr lang="nl-NL" sz="2000"/>
              <a:t>Get some tekst from input and put this in a variable</a:t>
            </a:r>
            <a:endParaRPr sz="2000"/>
          </a:p>
          <a:p>
            <a:pPr marL="251986" lvl="0" indent="-251986" algn="l" rtl="0">
              <a:lnSpc>
                <a:spcPct val="90000"/>
              </a:lnSpc>
              <a:spcBef>
                <a:spcPts val="1102"/>
              </a:spcBef>
              <a:spcAft>
                <a:spcPts val="0"/>
              </a:spcAft>
              <a:buClr>
                <a:srgbClr val="595959"/>
              </a:buClr>
              <a:buSzPts val="2000"/>
              <a:buChar char="•"/>
            </a:pPr>
            <a:r>
              <a:rPr lang="nl-NL" sz="2000"/>
              <a:t>Loop through the vowels ['a', 'e', 'i', 'o', 'u', 'y']</a:t>
            </a:r>
            <a:endParaRPr/>
          </a:p>
          <a:p>
            <a:pPr marL="251986" lvl="0" indent="-251986" algn="l" rtl="0">
              <a:lnSpc>
                <a:spcPct val="90000"/>
              </a:lnSpc>
              <a:spcBef>
                <a:spcPts val="1102"/>
              </a:spcBef>
              <a:spcAft>
                <a:spcPts val="0"/>
              </a:spcAft>
              <a:buClr>
                <a:srgbClr val="595959"/>
              </a:buClr>
              <a:buSzPts val="2000"/>
              <a:buChar char="•"/>
            </a:pPr>
            <a:r>
              <a:rPr lang="nl-NL" sz="2000"/>
              <a:t>Count the number of occurances of each vowel in the text</a:t>
            </a:r>
            <a:endParaRPr sz="2000"/>
          </a:p>
          <a:p>
            <a:pPr marL="251986" lvl="0" indent="-251986" algn="l" rtl="0">
              <a:lnSpc>
                <a:spcPct val="90000"/>
              </a:lnSpc>
              <a:spcBef>
                <a:spcPts val="1102"/>
              </a:spcBef>
              <a:spcAft>
                <a:spcPts val="0"/>
              </a:spcAft>
              <a:buClr>
                <a:srgbClr val="595959"/>
              </a:buClr>
              <a:buSzPts val="2000"/>
              <a:buChar char="•"/>
            </a:pPr>
            <a:r>
              <a:rPr lang="nl-NL" sz="2000"/>
              <a:t>Print a message for each vowel indicating the number of occurances </a:t>
            </a:r>
            <a:endParaRPr/>
          </a:p>
          <a:p>
            <a:pPr marL="251986" lvl="0" indent="-251986" algn="l" rtl="0">
              <a:lnSpc>
                <a:spcPct val="90000"/>
              </a:lnSpc>
              <a:spcBef>
                <a:spcPts val="1102"/>
              </a:spcBef>
              <a:spcAft>
                <a:spcPts val="0"/>
              </a:spcAft>
              <a:buClr>
                <a:srgbClr val="595959"/>
              </a:buClr>
              <a:buSzPts val="2000"/>
              <a:buChar char="•"/>
            </a:pPr>
            <a:r>
              <a:rPr lang="nl-NL" sz="2000"/>
              <a:t>After looping through the vowels </a:t>
            </a:r>
            <a:endParaRPr/>
          </a:p>
          <a:p>
            <a:pPr marL="251986" lvl="0" indent="-251986" algn="l" rtl="0">
              <a:lnSpc>
                <a:spcPct val="90000"/>
              </a:lnSpc>
              <a:spcBef>
                <a:spcPts val="1102"/>
              </a:spcBef>
              <a:spcAft>
                <a:spcPts val="0"/>
              </a:spcAft>
              <a:buClr>
                <a:srgbClr val="595959"/>
              </a:buClr>
              <a:buSzPts val="2000"/>
              <a:buChar char="•"/>
            </a:pPr>
            <a:r>
              <a:rPr lang="nl-NL" sz="2000"/>
              <a:t>… print a message indicating the total length of the text </a:t>
            </a:r>
            <a:endParaRPr/>
          </a:p>
          <a:p>
            <a:pPr marL="251986" lvl="0" indent="-251986" algn="l" rtl="0">
              <a:lnSpc>
                <a:spcPct val="90000"/>
              </a:lnSpc>
              <a:spcBef>
                <a:spcPts val="1102"/>
              </a:spcBef>
              <a:spcAft>
                <a:spcPts val="0"/>
              </a:spcAft>
              <a:buClr>
                <a:srgbClr val="595959"/>
              </a:buClr>
              <a:buSzPts val="2000"/>
              <a:buChar char="•"/>
            </a:pPr>
            <a:r>
              <a:rPr lang="nl-NL" sz="2000"/>
              <a:t>… and the total number of vowels</a:t>
            </a:r>
            <a:endParaRPr sz="2000"/>
          </a:p>
        </p:txBody>
      </p:sp>
      <p:sp>
        <p:nvSpPr>
          <p:cNvPr id="440" name="Google Shape;440;p53"/>
          <p:cNvSpPr/>
          <p:nvPr/>
        </p:nvSpPr>
        <p:spPr>
          <a:xfrm>
            <a:off x="4824288" y="4697530"/>
            <a:ext cx="4896544" cy="2585323"/>
          </a:xfrm>
          <a:prstGeom prst="rect">
            <a:avLst/>
          </a:prstGeom>
          <a:solidFill>
            <a:srgbClr val="D8D8D8"/>
          </a:solidFill>
          <a:ln w="9525" cap="flat" cmpd="sng">
            <a:solidFill>
              <a:srgbClr val="3F3F3F"/>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t" anchorCtr="0">
            <a:spAutoFit/>
          </a:bodyPr>
          <a:lstStyle/>
          <a:p>
            <a:pPr marL="0" marR="0" lvl="0" indent="0" algn="l" rtl="0">
              <a:spcBef>
                <a:spcPts val="0"/>
              </a:spcBef>
              <a:spcAft>
                <a:spcPts val="0"/>
              </a:spcAft>
              <a:buNone/>
            </a:pPr>
            <a:r>
              <a:rPr lang="nl-NL" sz="1800">
                <a:solidFill>
                  <a:srgbClr val="262626"/>
                </a:solidFill>
                <a:latin typeface="Calibri"/>
                <a:ea typeface="Calibri"/>
                <a:cs typeface="Calibri"/>
                <a:sym typeface="Calibri"/>
              </a:rPr>
              <a:t>Found the vowel 'a' 58 times</a:t>
            </a:r>
            <a:endParaRPr sz="1800">
              <a:solidFill>
                <a:srgbClr val="262626"/>
              </a:solidFill>
              <a:latin typeface="Calibri"/>
              <a:ea typeface="Calibri"/>
              <a:cs typeface="Calibri"/>
              <a:sym typeface="Calibri"/>
            </a:endParaRPr>
          </a:p>
          <a:p>
            <a:pPr marL="0" marR="0" lvl="0" indent="0" algn="l" rtl="0">
              <a:spcBef>
                <a:spcPts val="0"/>
              </a:spcBef>
              <a:spcAft>
                <a:spcPts val="0"/>
              </a:spcAft>
              <a:buNone/>
            </a:pPr>
            <a:r>
              <a:rPr lang="nl-NL" sz="1800">
                <a:solidFill>
                  <a:srgbClr val="262626"/>
                </a:solidFill>
                <a:latin typeface="Calibri"/>
                <a:ea typeface="Calibri"/>
                <a:cs typeface="Calibri"/>
                <a:sym typeface="Calibri"/>
              </a:rPr>
              <a:t>Found the vowel 'e' 97 times</a:t>
            </a:r>
            <a:endParaRPr sz="1800">
              <a:solidFill>
                <a:srgbClr val="262626"/>
              </a:solidFill>
              <a:latin typeface="Calibri"/>
              <a:ea typeface="Calibri"/>
              <a:cs typeface="Calibri"/>
              <a:sym typeface="Calibri"/>
            </a:endParaRPr>
          </a:p>
          <a:p>
            <a:pPr marL="0" marR="0" lvl="0" indent="0" algn="l" rtl="0">
              <a:spcBef>
                <a:spcPts val="0"/>
              </a:spcBef>
              <a:spcAft>
                <a:spcPts val="0"/>
              </a:spcAft>
              <a:buNone/>
            </a:pPr>
            <a:r>
              <a:rPr lang="nl-NL" sz="1800">
                <a:solidFill>
                  <a:srgbClr val="262626"/>
                </a:solidFill>
                <a:latin typeface="Calibri"/>
                <a:ea typeface="Calibri"/>
                <a:cs typeface="Calibri"/>
                <a:sym typeface="Calibri"/>
              </a:rPr>
              <a:t>Found the vowel 'i' 66 times</a:t>
            </a:r>
            <a:endParaRPr sz="1800">
              <a:solidFill>
                <a:srgbClr val="262626"/>
              </a:solidFill>
              <a:latin typeface="Calibri"/>
              <a:ea typeface="Calibri"/>
              <a:cs typeface="Calibri"/>
              <a:sym typeface="Calibri"/>
            </a:endParaRPr>
          </a:p>
          <a:p>
            <a:pPr marL="0" marR="0" lvl="0" indent="0" algn="l" rtl="0">
              <a:spcBef>
                <a:spcPts val="0"/>
              </a:spcBef>
              <a:spcAft>
                <a:spcPts val="0"/>
              </a:spcAft>
              <a:buNone/>
            </a:pPr>
            <a:r>
              <a:rPr lang="nl-NL" sz="1800">
                <a:solidFill>
                  <a:srgbClr val="262626"/>
                </a:solidFill>
                <a:latin typeface="Calibri"/>
                <a:ea typeface="Calibri"/>
                <a:cs typeface="Calibri"/>
                <a:sym typeface="Calibri"/>
              </a:rPr>
              <a:t>Found the vowel 'o' 39 times</a:t>
            </a:r>
            <a:endParaRPr sz="1800">
              <a:solidFill>
                <a:srgbClr val="262626"/>
              </a:solidFill>
              <a:latin typeface="Calibri"/>
              <a:ea typeface="Calibri"/>
              <a:cs typeface="Calibri"/>
              <a:sym typeface="Calibri"/>
            </a:endParaRPr>
          </a:p>
          <a:p>
            <a:pPr marL="0" marR="0" lvl="0" indent="0" algn="l" rtl="0">
              <a:spcBef>
                <a:spcPts val="0"/>
              </a:spcBef>
              <a:spcAft>
                <a:spcPts val="0"/>
              </a:spcAft>
              <a:buNone/>
            </a:pPr>
            <a:r>
              <a:rPr lang="nl-NL" sz="1800">
                <a:solidFill>
                  <a:srgbClr val="262626"/>
                </a:solidFill>
                <a:latin typeface="Calibri"/>
                <a:ea typeface="Calibri"/>
                <a:cs typeface="Calibri"/>
                <a:sym typeface="Calibri"/>
              </a:rPr>
              <a:t>Found the vowel 'u' 23 times</a:t>
            </a:r>
            <a:endParaRPr sz="1800">
              <a:solidFill>
                <a:srgbClr val="262626"/>
              </a:solidFill>
              <a:latin typeface="Calibri"/>
              <a:ea typeface="Calibri"/>
              <a:cs typeface="Calibri"/>
              <a:sym typeface="Calibri"/>
            </a:endParaRPr>
          </a:p>
          <a:p>
            <a:pPr marL="0" marR="0" lvl="0" indent="0" algn="l" rtl="0">
              <a:spcBef>
                <a:spcPts val="0"/>
              </a:spcBef>
              <a:spcAft>
                <a:spcPts val="0"/>
              </a:spcAft>
              <a:buNone/>
            </a:pPr>
            <a:r>
              <a:rPr lang="nl-NL" sz="1800">
                <a:solidFill>
                  <a:srgbClr val="262626"/>
                </a:solidFill>
                <a:latin typeface="Calibri"/>
                <a:ea typeface="Calibri"/>
                <a:cs typeface="Calibri"/>
                <a:sym typeface="Calibri"/>
              </a:rPr>
              <a:t>Found the vowel 'y' 8 times</a:t>
            </a:r>
            <a:endParaRPr sz="1800">
              <a:solidFill>
                <a:srgbClr val="262626"/>
              </a:solidFill>
              <a:latin typeface="Calibri"/>
              <a:ea typeface="Calibri"/>
              <a:cs typeface="Calibri"/>
              <a:sym typeface="Calibri"/>
            </a:endParaRPr>
          </a:p>
          <a:p>
            <a:pPr marL="0" marR="0" lvl="0" indent="0" algn="l" rtl="0">
              <a:spcBef>
                <a:spcPts val="0"/>
              </a:spcBef>
              <a:spcAft>
                <a:spcPts val="0"/>
              </a:spcAft>
              <a:buNone/>
            </a:pPr>
            <a:endParaRPr sz="1800">
              <a:solidFill>
                <a:srgbClr val="262626"/>
              </a:solidFill>
              <a:latin typeface="Calibri"/>
              <a:ea typeface="Calibri"/>
              <a:cs typeface="Calibri"/>
              <a:sym typeface="Calibri"/>
            </a:endParaRPr>
          </a:p>
          <a:p>
            <a:pPr marL="0" marR="0" lvl="0" indent="0" algn="l" rtl="0">
              <a:spcBef>
                <a:spcPts val="0"/>
              </a:spcBef>
              <a:spcAft>
                <a:spcPts val="0"/>
              </a:spcAft>
              <a:buNone/>
            </a:pPr>
            <a:r>
              <a:rPr lang="nl-NL" sz="1800">
                <a:solidFill>
                  <a:srgbClr val="262626"/>
                </a:solidFill>
                <a:latin typeface="Calibri"/>
                <a:ea typeface="Calibri"/>
                <a:cs typeface="Calibri"/>
                <a:sym typeface="Calibri"/>
              </a:rPr>
              <a:t>The complete text contains 929 characters.</a:t>
            </a:r>
            <a:endParaRPr/>
          </a:p>
          <a:p>
            <a:pPr marL="0" marR="0" lvl="0" indent="0" algn="l" rtl="0">
              <a:spcBef>
                <a:spcPts val="0"/>
              </a:spcBef>
              <a:spcAft>
                <a:spcPts val="0"/>
              </a:spcAft>
              <a:buNone/>
            </a:pPr>
            <a:r>
              <a:rPr lang="nl-NL" sz="1800">
                <a:solidFill>
                  <a:srgbClr val="262626"/>
                </a:solidFill>
                <a:latin typeface="Calibri"/>
                <a:ea typeface="Calibri"/>
                <a:cs typeface="Calibri"/>
                <a:sym typeface="Calibri"/>
              </a:rPr>
              <a:t>The text contains 291 vowels.</a:t>
            </a:r>
            <a:endParaRPr/>
          </a:p>
        </p:txBody>
      </p:sp>
      <p:sp>
        <p:nvSpPr>
          <p:cNvPr id="441" name="Google Shape;441;p53"/>
          <p:cNvSpPr txBox="1"/>
          <p:nvPr/>
        </p:nvSpPr>
        <p:spPr>
          <a:xfrm>
            <a:off x="1943967" y="386318"/>
            <a:ext cx="244827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nl-NL" sz="1800">
                <a:solidFill>
                  <a:srgbClr val="757070"/>
                </a:solidFill>
                <a:latin typeface="Arial"/>
                <a:ea typeface="Arial"/>
                <a:cs typeface="Arial"/>
                <a:sym typeface="Arial"/>
              </a:rPr>
              <a:t>Exercise </a:t>
            </a:r>
            <a:r>
              <a:rPr lang="nl-NL" sz="1800">
                <a:solidFill>
                  <a:srgbClr val="757070"/>
                </a:solidFill>
                <a:latin typeface="Calibri"/>
                <a:ea typeface="Calibri"/>
                <a:cs typeface="Calibri"/>
                <a:sym typeface="Calibri"/>
              </a:rPr>
              <a:t>1.8</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6" name="Google Shape;446;p54"/>
          <p:cNvSpPr txBox="1">
            <a:spLocks noGrp="1"/>
          </p:cNvSpPr>
          <p:nvPr>
            <p:ph type="title"/>
          </p:nvPr>
        </p:nvSpPr>
        <p:spPr>
          <a:xfrm>
            <a:off x="1943967" y="402483"/>
            <a:ext cx="7560839" cy="14611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595959"/>
              </a:buClr>
              <a:buSzPts val="4100"/>
              <a:buFont typeface="Arial"/>
              <a:buNone/>
            </a:pPr>
            <a:r>
              <a:rPr lang="nl-NL"/>
              <a:t>Guessing game</a:t>
            </a:r>
            <a:endParaRPr/>
          </a:p>
        </p:txBody>
      </p:sp>
      <p:sp>
        <p:nvSpPr>
          <p:cNvPr id="447" name="Google Shape;447;p54"/>
          <p:cNvSpPr txBox="1">
            <a:spLocks noGrp="1"/>
          </p:cNvSpPr>
          <p:nvPr>
            <p:ph type="body" idx="1"/>
          </p:nvPr>
        </p:nvSpPr>
        <p:spPr>
          <a:xfrm>
            <a:off x="575816" y="2012414"/>
            <a:ext cx="8928991" cy="543983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1F3864"/>
              </a:buClr>
              <a:buSzPts val="2000"/>
              <a:buNone/>
            </a:pPr>
            <a:r>
              <a:rPr lang="nl-NL">
                <a:solidFill>
                  <a:srgbClr val="1F3864"/>
                </a:solidFill>
              </a:rPr>
              <a:t>Guess a number between 1 and 100</a:t>
            </a:r>
            <a:endParaRPr/>
          </a:p>
          <a:p>
            <a:pPr marL="0" lvl="0" indent="0" algn="l" rtl="0">
              <a:lnSpc>
                <a:spcPct val="100000"/>
              </a:lnSpc>
              <a:spcBef>
                <a:spcPts val="0"/>
              </a:spcBef>
              <a:spcAft>
                <a:spcPts val="0"/>
              </a:spcAft>
              <a:buClr>
                <a:srgbClr val="1F3864"/>
              </a:buClr>
              <a:buSzPts val="2000"/>
              <a:buNone/>
            </a:pPr>
            <a:r>
              <a:rPr lang="nl-NL">
                <a:solidFill>
                  <a:srgbClr val="1F3864"/>
                </a:solidFill>
              </a:rPr>
              <a:t>What is your next guess? 50</a:t>
            </a:r>
            <a:endParaRPr/>
          </a:p>
          <a:p>
            <a:pPr marL="0" lvl="0" indent="0" algn="l" rtl="0">
              <a:lnSpc>
                <a:spcPct val="100000"/>
              </a:lnSpc>
              <a:spcBef>
                <a:spcPts val="0"/>
              </a:spcBef>
              <a:spcAft>
                <a:spcPts val="0"/>
              </a:spcAft>
              <a:buClr>
                <a:srgbClr val="1F3864"/>
              </a:buClr>
              <a:buSzPts val="2000"/>
              <a:buNone/>
            </a:pPr>
            <a:r>
              <a:rPr lang="nl-NL">
                <a:solidFill>
                  <a:srgbClr val="1F3864"/>
                </a:solidFill>
              </a:rPr>
              <a:t>lower ...</a:t>
            </a:r>
            <a:endParaRPr/>
          </a:p>
          <a:p>
            <a:pPr marL="0" lvl="0" indent="0" algn="l" rtl="0">
              <a:lnSpc>
                <a:spcPct val="100000"/>
              </a:lnSpc>
              <a:spcBef>
                <a:spcPts val="0"/>
              </a:spcBef>
              <a:spcAft>
                <a:spcPts val="0"/>
              </a:spcAft>
              <a:buClr>
                <a:srgbClr val="1F3864"/>
              </a:buClr>
              <a:buSzPts val="2000"/>
              <a:buNone/>
            </a:pPr>
            <a:r>
              <a:rPr lang="nl-NL">
                <a:solidFill>
                  <a:srgbClr val="1F3864"/>
                </a:solidFill>
              </a:rPr>
              <a:t>What is your next guess? 25</a:t>
            </a:r>
            <a:endParaRPr/>
          </a:p>
          <a:p>
            <a:pPr marL="0" lvl="0" indent="0" algn="l" rtl="0">
              <a:lnSpc>
                <a:spcPct val="100000"/>
              </a:lnSpc>
              <a:spcBef>
                <a:spcPts val="0"/>
              </a:spcBef>
              <a:spcAft>
                <a:spcPts val="0"/>
              </a:spcAft>
              <a:buClr>
                <a:srgbClr val="1F3864"/>
              </a:buClr>
              <a:buSzPts val="2000"/>
              <a:buNone/>
            </a:pPr>
            <a:r>
              <a:rPr lang="nl-NL">
                <a:solidFill>
                  <a:srgbClr val="1F3864"/>
                </a:solidFill>
              </a:rPr>
              <a:t>lower ...</a:t>
            </a:r>
            <a:endParaRPr/>
          </a:p>
          <a:p>
            <a:pPr marL="0" lvl="0" indent="0" algn="l" rtl="0">
              <a:lnSpc>
                <a:spcPct val="100000"/>
              </a:lnSpc>
              <a:spcBef>
                <a:spcPts val="0"/>
              </a:spcBef>
              <a:spcAft>
                <a:spcPts val="0"/>
              </a:spcAft>
              <a:buClr>
                <a:srgbClr val="1F3864"/>
              </a:buClr>
              <a:buSzPts val="2000"/>
              <a:buNone/>
            </a:pPr>
            <a:r>
              <a:rPr lang="nl-NL">
                <a:solidFill>
                  <a:srgbClr val="1F3864"/>
                </a:solidFill>
              </a:rPr>
              <a:t>What is your next guess? 12</a:t>
            </a:r>
            <a:endParaRPr/>
          </a:p>
          <a:p>
            <a:pPr marL="0" lvl="0" indent="0" algn="l" rtl="0">
              <a:lnSpc>
                <a:spcPct val="100000"/>
              </a:lnSpc>
              <a:spcBef>
                <a:spcPts val="0"/>
              </a:spcBef>
              <a:spcAft>
                <a:spcPts val="0"/>
              </a:spcAft>
              <a:buClr>
                <a:srgbClr val="1F3864"/>
              </a:buClr>
              <a:buSzPts val="2000"/>
              <a:buNone/>
            </a:pPr>
            <a:r>
              <a:rPr lang="nl-NL">
                <a:solidFill>
                  <a:srgbClr val="1F3864"/>
                </a:solidFill>
              </a:rPr>
              <a:t>higher ...</a:t>
            </a:r>
            <a:endParaRPr/>
          </a:p>
          <a:p>
            <a:pPr marL="0" lvl="0" indent="0" algn="l" rtl="0">
              <a:lnSpc>
                <a:spcPct val="100000"/>
              </a:lnSpc>
              <a:spcBef>
                <a:spcPts val="0"/>
              </a:spcBef>
              <a:spcAft>
                <a:spcPts val="0"/>
              </a:spcAft>
              <a:buClr>
                <a:srgbClr val="1F3864"/>
              </a:buClr>
              <a:buSzPts val="2000"/>
              <a:buNone/>
            </a:pPr>
            <a:r>
              <a:rPr lang="nl-NL">
                <a:solidFill>
                  <a:srgbClr val="1F3864"/>
                </a:solidFill>
              </a:rPr>
              <a:t>What is your next guess? 19</a:t>
            </a:r>
            <a:endParaRPr/>
          </a:p>
          <a:p>
            <a:pPr marL="0" lvl="0" indent="0" algn="l" rtl="0">
              <a:lnSpc>
                <a:spcPct val="100000"/>
              </a:lnSpc>
              <a:spcBef>
                <a:spcPts val="0"/>
              </a:spcBef>
              <a:spcAft>
                <a:spcPts val="0"/>
              </a:spcAft>
              <a:buClr>
                <a:srgbClr val="1F3864"/>
              </a:buClr>
              <a:buSzPts val="2000"/>
              <a:buNone/>
            </a:pPr>
            <a:r>
              <a:rPr lang="nl-NL">
                <a:solidFill>
                  <a:srgbClr val="1F3864"/>
                </a:solidFill>
              </a:rPr>
              <a:t>higher ...</a:t>
            </a:r>
            <a:endParaRPr/>
          </a:p>
          <a:p>
            <a:pPr marL="0" lvl="0" indent="0" algn="l" rtl="0">
              <a:lnSpc>
                <a:spcPct val="100000"/>
              </a:lnSpc>
              <a:spcBef>
                <a:spcPts val="0"/>
              </a:spcBef>
              <a:spcAft>
                <a:spcPts val="0"/>
              </a:spcAft>
              <a:buClr>
                <a:srgbClr val="1F3864"/>
              </a:buClr>
              <a:buSzPts val="2000"/>
              <a:buNone/>
            </a:pPr>
            <a:r>
              <a:rPr lang="nl-NL">
                <a:solidFill>
                  <a:srgbClr val="1F3864"/>
                </a:solidFill>
              </a:rPr>
              <a:t>What is your next guess? 22</a:t>
            </a:r>
            <a:endParaRPr/>
          </a:p>
          <a:p>
            <a:pPr marL="0" lvl="0" indent="0" algn="l" rtl="0">
              <a:lnSpc>
                <a:spcPct val="100000"/>
              </a:lnSpc>
              <a:spcBef>
                <a:spcPts val="0"/>
              </a:spcBef>
              <a:spcAft>
                <a:spcPts val="0"/>
              </a:spcAft>
              <a:buClr>
                <a:srgbClr val="1F3864"/>
              </a:buClr>
              <a:buSzPts val="2000"/>
              <a:buNone/>
            </a:pPr>
            <a:r>
              <a:rPr lang="nl-NL">
                <a:solidFill>
                  <a:srgbClr val="1F3864"/>
                </a:solidFill>
              </a:rPr>
              <a:t>lower ...</a:t>
            </a:r>
            <a:endParaRPr/>
          </a:p>
          <a:p>
            <a:pPr marL="0" lvl="0" indent="0" algn="l" rtl="0">
              <a:lnSpc>
                <a:spcPct val="100000"/>
              </a:lnSpc>
              <a:spcBef>
                <a:spcPts val="0"/>
              </a:spcBef>
              <a:spcAft>
                <a:spcPts val="0"/>
              </a:spcAft>
              <a:buClr>
                <a:srgbClr val="1F3864"/>
              </a:buClr>
              <a:buSzPts val="2000"/>
              <a:buNone/>
            </a:pPr>
            <a:r>
              <a:rPr lang="nl-NL">
                <a:solidFill>
                  <a:srgbClr val="1F3864"/>
                </a:solidFill>
              </a:rPr>
              <a:t>What is your next guess? 21</a:t>
            </a:r>
            <a:endParaRPr/>
          </a:p>
          <a:p>
            <a:pPr marL="0" lvl="0" indent="0" algn="l" rtl="0">
              <a:lnSpc>
                <a:spcPct val="100000"/>
              </a:lnSpc>
              <a:spcBef>
                <a:spcPts val="0"/>
              </a:spcBef>
              <a:spcAft>
                <a:spcPts val="0"/>
              </a:spcAft>
              <a:buClr>
                <a:srgbClr val="1F3864"/>
              </a:buClr>
              <a:buSzPts val="2000"/>
              <a:buNone/>
            </a:pPr>
            <a:r>
              <a:rPr lang="nl-NL">
                <a:solidFill>
                  <a:srgbClr val="1F3864"/>
                </a:solidFill>
              </a:rPr>
              <a:t>YEAAAH! You guessed it in 6 guesses</a:t>
            </a:r>
            <a:endParaRPr>
              <a:solidFill>
                <a:srgbClr val="1F3864"/>
              </a:solidFill>
            </a:endParaRPr>
          </a:p>
          <a:p>
            <a:pPr marL="0" lvl="0" indent="0" algn="l" rtl="0">
              <a:lnSpc>
                <a:spcPct val="100000"/>
              </a:lnSpc>
              <a:spcBef>
                <a:spcPts val="0"/>
              </a:spcBef>
              <a:spcAft>
                <a:spcPts val="0"/>
              </a:spcAft>
              <a:buClr>
                <a:srgbClr val="595959"/>
              </a:buClr>
              <a:buSzPts val="2000"/>
              <a:buNone/>
            </a:pPr>
            <a:endParaRPr/>
          </a:p>
        </p:txBody>
      </p:sp>
      <p:sp>
        <p:nvSpPr>
          <p:cNvPr id="448" name="Google Shape;448;p54"/>
          <p:cNvSpPr/>
          <p:nvPr/>
        </p:nvSpPr>
        <p:spPr>
          <a:xfrm>
            <a:off x="5112319" y="3059757"/>
            <a:ext cx="4392487" cy="523220"/>
          </a:xfrm>
          <a:prstGeom prst="rect">
            <a:avLst/>
          </a:prstGeom>
          <a:solidFill>
            <a:srgbClr val="D8D8D8"/>
          </a:solidFill>
          <a:ln w="9525" cap="flat" cmpd="sng">
            <a:solidFill>
              <a:srgbClr val="7F7F7F"/>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nl-NL" sz="1400" b="0">
                <a:solidFill>
                  <a:srgbClr val="0000FF"/>
                </a:solidFill>
                <a:latin typeface="Arial"/>
                <a:ea typeface="Arial"/>
                <a:cs typeface="Arial"/>
                <a:sym typeface="Arial"/>
              </a:rPr>
              <a:t>import</a:t>
            </a:r>
            <a:r>
              <a:rPr lang="nl-NL" sz="1400" b="0">
                <a:solidFill>
                  <a:srgbClr val="000000"/>
                </a:solidFill>
                <a:latin typeface="Arial"/>
                <a:ea typeface="Arial"/>
                <a:cs typeface="Arial"/>
                <a:sym typeface="Arial"/>
              </a:rPr>
              <a:t> random</a:t>
            </a:r>
            <a:endParaRPr/>
          </a:p>
          <a:p>
            <a:pPr marL="0" marR="0" lvl="0" indent="0" algn="l" rtl="0">
              <a:spcBef>
                <a:spcPts val="0"/>
              </a:spcBef>
              <a:spcAft>
                <a:spcPts val="0"/>
              </a:spcAft>
              <a:buNone/>
            </a:pPr>
            <a:r>
              <a:rPr lang="nl-NL" sz="1400" b="0">
                <a:solidFill>
                  <a:srgbClr val="000000"/>
                </a:solidFill>
                <a:latin typeface="Arial"/>
                <a:ea typeface="Arial"/>
                <a:cs typeface="Arial"/>
                <a:sym typeface="Arial"/>
              </a:rPr>
              <a:t>secret_number = random.randint(</a:t>
            </a:r>
            <a:r>
              <a:rPr lang="nl-NL" sz="1400" b="0">
                <a:solidFill>
                  <a:srgbClr val="098658"/>
                </a:solidFill>
                <a:latin typeface="Arial"/>
                <a:ea typeface="Arial"/>
                <a:cs typeface="Arial"/>
                <a:sym typeface="Arial"/>
              </a:rPr>
              <a:t>1</a:t>
            </a:r>
            <a:r>
              <a:rPr lang="nl-NL" sz="1400" b="0">
                <a:solidFill>
                  <a:srgbClr val="000000"/>
                </a:solidFill>
                <a:latin typeface="Arial"/>
                <a:ea typeface="Arial"/>
                <a:cs typeface="Arial"/>
                <a:sym typeface="Arial"/>
              </a:rPr>
              <a:t>, </a:t>
            </a:r>
            <a:r>
              <a:rPr lang="nl-NL" sz="1400" b="0">
                <a:solidFill>
                  <a:srgbClr val="098658"/>
                </a:solidFill>
                <a:latin typeface="Arial"/>
                <a:ea typeface="Arial"/>
                <a:cs typeface="Arial"/>
                <a:sym typeface="Arial"/>
              </a:rPr>
              <a:t>100</a:t>
            </a:r>
            <a:r>
              <a:rPr lang="nl-NL" sz="1400" b="0">
                <a:solidFill>
                  <a:srgbClr val="000000"/>
                </a:solidFill>
                <a:latin typeface="Arial"/>
                <a:ea typeface="Arial"/>
                <a:cs typeface="Arial"/>
                <a:sym typeface="Arial"/>
              </a:rPr>
              <a:t>)</a:t>
            </a:r>
            <a:endParaRPr/>
          </a:p>
        </p:txBody>
      </p:sp>
      <p:sp>
        <p:nvSpPr>
          <p:cNvPr id="449" name="Google Shape;449;p54"/>
          <p:cNvSpPr txBox="1"/>
          <p:nvPr/>
        </p:nvSpPr>
        <p:spPr>
          <a:xfrm>
            <a:off x="1942932" y="386318"/>
            <a:ext cx="244827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nl-NL" sz="1800">
                <a:solidFill>
                  <a:srgbClr val="757070"/>
                </a:solidFill>
                <a:latin typeface="Arial"/>
                <a:ea typeface="Arial"/>
                <a:cs typeface="Arial"/>
                <a:sym typeface="Arial"/>
              </a:rPr>
              <a:t>Exercise </a:t>
            </a:r>
            <a:r>
              <a:rPr lang="nl-NL" sz="1800">
                <a:solidFill>
                  <a:srgbClr val="757070"/>
                </a:solidFill>
                <a:latin typeface="Calibri"/>
                <a:ea typeface="Calibri"/>
                <a:cs typeface="Calibri"/>
                <a:sym typeface="Calibri"/>
              </a:rPr>
              <a:t>1.9</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454"/>
        <p:cNvGrpSpPr/>
        <p:nvPr/>
      </p:nvGrpSpPr>
      <p:grpSpPr>
        <a:xfrm>
          <a:off x="0" y="0"/>
          <a:ext cx="0" cy="0"/>
          <a:chOff x="0" y="0"/>
          <a:chExt cx="0" cy="0"/>
        </a:xfrm>
      </p:grpSpPr>
      <p:sp>
        <p:nvSpPr>
          <p:cNvPr id="455" name="Google Shape;455;p55"/>
          <p:cNvSpPr txBox="1">
            <a:spLocks noGrp="1"/>
          </p:cNvSpPr>
          <p:nvPr>
            <p:ph type="title"/>
          </p:nvPr>
        </p:nvSpPr>
        <p:spPr>
          <a:xfrm>
            <a:off x="575816" y="402483"/>
            <a:ext cx="8928991" cy="14611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595959"/>
              </a:buClr>
              <a:buSzPts val="4100"/>
              <a:buFont typeface="Arial"/>
              <a:buNone/>
            </a:pPr>
            <a:r>
              <a:rPr lang="nl-NL"/>
              <a:t>Datastructures</a:t>
            </a:r>
            <a:endParaRPr/>
          </a:p>
        </p:txBody>
      </p:sp>
      <p:sp>
        <p:nvSpPr>
          <p:cNvPr id="456" name="Google Shape;456;p55"/>
          <p:cNvSpPr txBox="1">
            <a:spLocks noGrp="1"/>
          </p:cNvSpPr>
          <p:nvPr>
            <p:ph type="body" idx="1"/>
          </p:nvPr>
        </p:nvSpPr>
        <p:spPr>
          <a:xfrm>
            <a:off x="575817" y="2012414"/>
            <a:ext cx="8928990" cy="5439831"/>
          </a:xfrm>
          <a:prstGeom prst="rect">
            <a:avLst/>
          </a:prstGeom>
          <a:noFill/>
          <a:ln>
            <a:noFill/>
          </a:ln>
        </p:spPr>
        <p:txBody>
          <a:bodyPr spcFirstLastPara="1" wrap="square" lIns="91425" tIns="45700" rIns="91425" bIns="45700" anchor="t" anchorCtr="0">
            <a:noAutofit/>
          </a:bodyPr>
          <a:lstStyle/>
          <a:p>
            <a:pPr marL="251986" lvl="0" indent="-251986" algn="l" rtl="0">
              <a:lnSpc>
                <a:spcPct val="90000"/>
              </a:lnSpc>
              <a:spcBef>
                <a:spcPts val="0"/>
              </a:spcBef>
              <a:spcAft>
                <a:spcPts val="0"/>
              </a:spcAft>
              <a:buClr>
                <a:srgbClr val="595959"/>
              </a:buClr>
              <a:buSzPts val="2000"/>
              <a:buChar char="•"/>
            </a:pPr>
            <a:r>
              <a:rPr lang="nl-NL"/>
              <a:t>Sequence types</a:t>
            </a:r>
            <a:endParaRPr/>
          </a:p>
          <a:p>
            <a:pPr marL="755957" lvl="1" indent="-251986" algn="l" rtl="0">
              <a:lnSpc>
                <a:spcPct val="90000"/>
              </a:lnSpc>
              <a:spcBef>
                <a:spcPts val="551"/>
              </a:spcBef>
              <a:spcAft>
                <a:spcPts val="0"/>
              </a:spcAft>
              <a:buClr>
                <a:srgbClr val="595959"/>
              </a:buClr>
              <a:buSzPts val="1800"/>
              <a:buChar char="•"/>
            </a:pPr>
            <a:r>
              <a:rPr lang="nl-NL"/>
              <a:t>list</a:t>
            </a:r>
            <a:endParaRPr/>
          </a:p>
          <a:p>
            <a:pPr marL="755957" lvl="1" indent="-251986" algn="l" rtl="0">
              <a:lnSpc>
                <a:spcPct val="90000"/>
              </a:lnSpc>
              <a:spcBef>
                <a:spcPts val="551"/>
              </a:spcBef>
              <a:spcAft>
                <a:spcPts val="0"/>
              </a:spcAft>
              <a:buClr>
                <a:srgbClr val="595959"/>
              </a:buClr>
              <a:buSzPts val="1800"/>
              <a:buChar char="•"/>
            </a:pPr>
            <a:r>
              <a:rPr lang="nl-NL"/>
              <a:t>tuple</a:t>
            </a:r>
            <a:endParaRPr/>
          </a:p>
          <a:p>
            <a:pPr marL="251986" lvl="0" indent="-124986" algn="l" rtl="0">
              <a:lnSpc>
                <a:spcPct val="90000"/>
              </a:lnSpc>
              <a:spcBef>
                <a:spcPts val="1102"/>
              </a:spcBef>
              <a:spcAft>
                <a:spcPts val="0"/>
              </a:spcAft>
              <a:buClr>
                <a:srgbClr val="595959"/>
              </a:buClr>
              <a:buSzPts val="2000"/>
              <a:buNone/>
            </a:pPr>
            <a:endParaRPr/>
          </a:p>
          <a:p>
            <a:pPr marL="251986" lvl="0" indent="-251986" algn="l" rtl="0">
              <a:lnSpc>
                <a:spcPct val="90000"/>
              </a:lnSpc>
              <a:spcBef>
                <a:spcPts val="1102"/>
              </a:spcBef>
              <a:spcAft>
                <a:spcPts val="0"/>
              </a:spcAft>
              <a:buClr>
                <a:srgbClr val="595959"/>
              </a:buClr>
              <a:buSzPts val="2000"/>
              <a:buChar char="•"/>
            </a:pPr>
            <a:r>
              <a:rPr lang="nl-NL"/>
              <a:t>Set types:</a:t>
            </a:r>
            <a:endParaRPr/>
          </a:p>
          <a:p>
            <a:pPr marL="755957" lvl="1" indent="-251986" algn="l" rtl="0">
              <a:lnSpc>
                <a:spcPct val="90000"/>
              </a:lnSpc>
              <a:spcBef>
                <a:spcPts val="551"/>
              </a:spcBef>
              <a:spcAft>
                <a:spcPts val="0"/>
              </a:spcAft>
              <a:buClr>
                <a:srgbClr val="595959"/>
              </a:buClr>
              <a:buSzPts val="1800"/>
              <a:buChar char="•"/>
            </a:pPr>
            <a:r>
              <a:rPr lang="nl-NL"/>
              <a:t>set</a:t>
            </a:r>
            <a:endParaRPr/>
          </a:p>
          <a:p>
            <a:pPr marL="755957" lvl="1" indent="-137686" algn="l" rtl="0">
              <a:lnSpc>
                <a:spcPct val="90000"/>
              </a:lnSpc>
              <a:spcBef>
                <a:spcPts val="551"/>
              </a:spcBef>
              <a:spcAft>
                <a:spcPts val="0"/>
              </a:spcAft>
              <a:buClr>
                <a:srgbClr val="595959"/>
              </a:buClr>
              <a:buSzPts val="1800"/>
              <a:buNone/>
            </a:pPr>
            <a:endParaRPr/>
          </a:p>
          <a:p>
            <a:pPr marL="251986" lvl="0" indent="-251986" algn="l" rtl="0">
              <a:lnSpc>
                <a:spcPct val="90000"/>
              </a:lnSpc>
              <a:spcBef>
                <a:spcPts val="1102"/>
              </a:spcBef>
              <a:spcAft>
                <a:spcPts val="0"/>
              </a:spcAft>
              <a:buClr>
                <a:srgbClr val="595959"/>
              </a:buClr>
              <a:buSzPts val="2000"/>
              <a:buChar char="•"/>
            </a:pPr>
            <a:r>
              <a:rPr lang="nl-NL"/>
              <a:t>Dictionary types</a:t>
            </a:r>
            <a:endParaRPr/>
          </a:p>
          <a:p>
            <a:pPr marL="755957" lvl="1" indent="-251986" algn="l" rtl="0">
              <a:lnSpc>
                <a:spcPct val="90000"/>
              </a:lnSpc>
              <a:spcBef>
                <a:spcPts val="551"/>
              </a:spcBef>
              <a:spcAft>
                <a:spcPts val="0"/>
              </a:spcAft>
              <a:buClr>
                <a:srgbClr val="595959"/>
              </a:buClr>
              <a:buSzPts val="1800"/>
              <a:buChar char="•"/>
            </a:pPr>
            <a:r>
              <a:rPr lang="nl-NL"/>
              <a:t>dict</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56"/>
          <p:cNvSpPr txBox="1">
            <a:spLocks noGrp="1"/>
          </p:cNvSpPr>
          <p:nvPr>
            <p:ph type="title"/>
          </p:nvPr>
        </p:nvSpPr>
        <p:spPr>
          <a:xfrm>
            <a:off x="575816" y="402483"/>
            <a:ext cx="8928991" cy="14611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595959"/>
              </a:buClr>
              <a:buSzPts val="4100"/>
              <a:buFont typeface="Arial"/>
              <a:buNone/>
            </a:pPr>
            <a:r>
              <a:rPr lang="nl-NL"/>
              <a:t>List</a:t>
            </a:r>
            <a:endParaRPr/>
          </a:p>
        </p:txBody>
      </p:sp>
      <p:sp>
        <p:nvSpPr>
          <p:cNvPr id="463" name="Google Shape;463;p56"/>
          <p:cNvSpPr txBox="1">
            <a:spLocks noGrp="1"/>
          </p:cNvSpPr>
          <p:nvPr>
            <p:ph type="body" idx="1"/>
          </p:nvPr>
        </p:nvSpPr>
        <p:spPr>
          <a:xfrm>
            <a:off x="575817" y="2012414"/>
            <a:ext cx="8928990" cy="5439831"/>
          </a:xfrm>
          <a:prstGeom prst="rect">
            <a:avLst/>
          </a:prstGeom>
          <a:noFill/>
          <a:ln>
            <a:noFill/>
          </a:ln>
        </p:spPr>
        <p:txBody>
          <a:bodyPr spcFirstLastPara="1" wrap="square" lIns="91425" tIns="45700" rIns="91425" bIns="45700" anchor="t" anchorCtr="0">
            <a:noAutofit/>
          </a:bodyPr>
          <a:lstStyle/>
          <a:p>
            <a:pPr marL="251986" lvl="0" indent="-251986" algn="l" rtl="0">
              <a:lnSpc>
                <a:spcPct val="90000"/>
              </a:lnSpc>
              <a:spcBef>
                <a:spcPts val="0"/>
              </a:spcBef>
              <a:spcAft>
                <a:spcPts val="0"/>
              </a:spcAft>
              <a:buClr>
                <a:srgbClr val="595959"/>
              </a:buClr>
              <a:buSzPts val="2000"/>
              <a:buChar char="•"/>
            </a:pPr>
            <a:r>
              <a:rPr lang="nl-NL"/>
              <a:t>A mutable list of elements</a:t>
            </a:r>
            <a:endParaRPr/>
          </a:p>
          <a:p>
            <a:pPr marL="251986" lvl="0" indent="-124986" algn="l" rtl="0">
              <a:lnSpc>
                <a:spcPct val="90000"/>
              </a:lnSpc>
              <a:spcBef>
                <a:spcPts val="1102"/>
              </a:spcBef>
              <a:spcAft>
                <a:spcPts val="0"/>
              </a:spcAft>
              <a:buClr>
                <a:srgbClr val="595959"/>
              </a:buClr>
              <a:buSzPts val="2000"/>
              <a:buNone/>
            </a:pPr>
            <a:endParaRPr/>
          </a:p>
          <a:p>
            <a:pPr marL="251986" lvl="0" indent="-251986" algn="l" rtl="0">
              <a:lnSpc>
                <a:spcPct val="90000"/>
              </a:lnSpc>
              <a:spcBef>
                <a:spcPts val="1102"/>
              </a:spcBef>
              <a:spcAft>
                <a:spcPts val="0"/>
              </a:spcAft>
              <a:buClr>
                <a:srgbClr val="595959"/>
              </a:buClr>
              <a:buSzPts val="2000"/>
              <a:buChar char="•"/>
            </a:pPr>
            <a:r>
              <a:rPr lang="nl-NL"/>
              <a:t>There is an order</a:t>
            </a:r>
            <a:endParaRPr/>
          </a:p>
          <a:p>
            <a:pPr marL="251986" lvl="0" indent="-124986" algn="l" rtl="0">
              <a:lnSpc>
                <a:spcPct val="90000"/>
              </a:lnSpc>
              <a:spcBef>
                <a:spcPts val="1102"/>
              </a:spcBef>
              <a:spcAft>
                <a:spcPts val="0"/>
              </a:spcAft>
              <a:buClr>
                <a:srgbClr val="595959"/>
              </a:buClr>
              <a:buSzPts val="2000"/>
              <a:buNone/>
            </a:pPr>
            <a:endParaRPr/>
          </a:p>
          <a:p>
            <a:pPr marL="251986" lvl="0" indent="-251986" algn="l" rtl="0">
              <a:lnSpc>
                <a:spcPct val="90000"/>
              </a:lnSpc>
              <a:spcBef>
                <a:spcPts val="1102"/>
              </a:spcBef>
              <a:spcAft>
                <a:spcPts val="0"/>
              </a:spcAft>
              <a:buClr>
                <a:srgbClr val="595959"/>
              </a:buClr>
              <a:buSzPts val="2000"/>
              <a:buChar char="•"/>
            </a:pPr>
            <a:r>
              <a:rPr lang="nl-NL"/>
              <a:t>Square brackets []</a:t>
            </a:r>
            <a:endParaRPr/>
          </a:p>
          <a:p>
            <a:pPr marL="251986" lvl="0" indent="-124986" algn="l" rtl="0">
              <a:lnSpc>
                <a:spcPct val="90000"/>
              </a:lnSpc>
              <a:spcBef>
                <a:spcPts val="1102"/>
              </a:spcBef>
              <a:spcAft>
                <a:spcPts val="0"/>
              </a:spcAft>
              <a:buClr>
                <a:srgbClr val="595959"/>
              </a:buClr>
              <a:buSzPts val="2000"/>
              <a:buNone/>
            </a:pPr>
            <a:endParaRPr/>
          </a:p>
          <a:p>
            <a:pPr marL="251986" lvl="0" indent="-251986" algn="l" rtl="0">
              <a:lnSpc>
                <a:spcPct val="90000"/>
              </a:lnSpc>
              <a:spcBef>
                <a:spcPts val="1102"/>
              </a:spcBef>
              <a:spcAft>
                <a:spcPts val="0"/>
              </a:spcAft>
              <a:buClr>
                <a:srgbClr val="595959"/>
              </a:buClr>
              <a:buSzPts val="2000"/>
              <a:buChar char="•"/>
            </a:pPr>
            <a:r>
              <a:rPr lang="nl-NL"/>
              <a:t>function </a:t>
            </a:r>
            <a:r>
              <a:rPr lang="nl-NL" b="1"/>
              <a:t>list()</a:t>
            </a:r>
            <a:endParaRPr/>
          </a:p>
        </p:txBody>
      </p:sp>
      <p:sp>
        <p:nvSpPr>
          <p:cNvPr id="464" name="Google Shape;464;p56"/>
          <p:cNvSpPr/>
          <p:nvPr/>
        </p:nvSpPr>
        <p:spPr>
          <a:xfrm>
            <a:off x="577301" y="6035496"/>
            <a:ext cx="8928544" cy="1200329"/>
          </a:xfrm>
          <a:prstGeom prst="rect">
            <a:avLst/>
          </a:prstGeom>
          <a:solidFill>
            <a:schemeClr val="lt2"/>
          </a:solidFill>
          <a:ln w="9525" cap="flat" cmpd="sng">
            <a:solidFill>
              <a:srgbClr val="757070"/>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t" anchorCtr="0">
            <a:spAutoFit/>
          </a:bodyPr>
          <a:lstStyle/>
          <a:p>
            <a:pPr marL="0" marR="0" lvl="0" indent="0" algn="l" rtl="0">
              <a:spcBef>
                <a:spcPts val="0"/>
              </a:spcBef>
              <a:spcAft>
                <a:spcPts val="0"/>
              </a:spcAft>
              <a:buNone/>
            </a:pPr>
            <a:r>
              <a:rPr lang="nl-NL" sz="1800" b="1">
                <a:solidFill>
                  <a:srgbClr val="000000"/>
                </a:solidFill>
                <a:latin typeface="Arial"/>
                <a:ea typeface="Arial"/>
                <a:cs typeface="Arial"/>
                <a:sym typeface="Arial"/>
              </a:rPr>
              <a:t>list1 = [] 	</a:t>
            </a:r>
            <a:r>
              <a:rPr lang="nl-NL" sz="1800" b="1">
                <a:solidFill>
                  <a:srgbClr val="008000"/>
                </a:solidFill>
                <a:latin typeface="Arial"/>
                <a:ea typeface="Arial"/>
                <a:cs typeface="Arial"/>
                <a:sym typeface="Arial"/>
              </a:rPr>
              <a:t># empty</a:t>
            </a:r>
            <a:endParaRPr sz="1800" b="1">
              <a:solidFill>
                <a:srgbClr val="000000"/>
              </a:solidFill>
              <a:latin typeface="Arial"/>
              <a:ea typeface="Arial"/>
              <a:cs typeface="Arial"/>
              <a:sym typeface="Arial"/>
            </a:endParaRPr>
          </a:p>
          <a:p>
            <a:pPr marL="0" marR="0" lvl="0" indent="0" algn="l" rtl="0">
              <a:spcBef>
                <a:spcPts val="0"/>
              </a:spcBef>
              <a:spcAft>
                <a:spcPts val="0"/>
              </a:spcAft>
              <a:buNone/>
            </a:pPr>
            <a:r>
              <a:rPr lang="nl-NL" sz="1800" b="1">
                <a:solidFill>
                  <a:srgbClr val="000000"/>
                </a:solidFill>
                <a:latin typeface="Arial"/>
                <a:ea typeface="Arial"/>
                <a:cs typeface="Arial"/>
                <a:sym typeface="Arial"/>
              </a:rPr>
              <a:t>list2 = [</a:t>
            </a:r>
            <a:r>
              <a:rPr lang="nl-NL" sz="1800" b="1">
                <a:solidFill>
                  <a:srgbClr val="09885A"/>
                </a:solidFill>
                <a:latin typeface="Arial"/>
                <a:ea typeface="Arial"/>
                <a:cs typeface="Arial"/>
                <a:sym typeface="Arial"/>
              </a:rPr>
              <a:t>9</a:t>
            </a:r>
            <a:r>
              <a:rPr lang="nl-NL" sz="1800" b="1">
                <a:solidFill>
                  <a:srgbClr val="000000"/>
                </a:solidFill>
                <a:latin typeface="Arial"/>
                <a:ea typeface="Arial"/>
                <a:cs typeface="Arial"/>
                <a:sym typeface="Arial"/>
              </a:rPr>
              <a:t>,</a:t>
            </a:r>
            <a:r>
              <a:rPr lang="nl-NL" sz="1800" b="1">
                <a:solidFill>
                  <a:srgbClr val="09885A"/>
                </a:solidFill>
                <a:latin typeface="Arial"/>
                <a:ea typeface="Arial"/>
                <a:cs typeface="Arial"/>
                <a:sym typeface="Arial"/>
              </a:rPr>
              <a:t>8</a:t>
            </a:r>
            <a:r>
              <a:rPr lang="nl-NL" sz="1800" b="1">
                <a:solidFill>
                  <a:srgbClr val="000000"/>
                </a:solidFill>
                <a:latin typeface="Arial"/>
                <a:ea typeface="Arial"/>
                <a:cs typeface="Arial"/>
                <a:sym typeface="Arial"/>
              </a:rPr>
              <a:t>,</a:t>
            </a:r>
            <a:r>
              <a:rPr lang="nl-NL" sz="1800" b="1">
                <a:solidFill>
                  <a:srgbClr val="09885A"/>
                </a:solidFill>
                <a:latin typeface="Arial"/>
                <a:ea typeface="Arial"/>
                <a:cs typeface="Arial"/>
                <a:sym typeface="Arial"/>
              </a:rPr>
              <a:t>7</a:t>
            </a:r>
            <a:r>
              <a:rPr lang="nl-NL" sz="1800" b="1">
                <a:solidFill>
                  <a:srgbClr val="000000"/>
                </a:solidFill>
                <a:latin typeface="Arial"/>
                <a:ea typeface="Arial"/>
                <a:cs typeface="Arial"/>
                <a:sym typeface="Arial"/>
              </a:rPr>
              <a:t>,</a:t>
            </a:r>
            <a:r>
              <a:rPr lang="nl-NL" sz="1800" b="1">
                <a:solidFill>
                  <a:srgbClr val="09885A"/>
                </a:solidFill>
                <a:latin typeface="Arial"/>
                <a:ea typeface="Arial"/>
                <a:cs typeface="Arial"/>
                <a:sym typeface="Arial"/>
              </a:rPr>
              <a:t>6</a:t>
            </a:r>
            <a:r>
              <a:rPr lang="nl-NL" sz="1800" b="1">
                <a:solidFill>
                  <a:srgbClr val="000000"/>
                </a:solidFill>
                <a:latin typeface="Arial"/>
                <a:ea typeface="Arial"/>
                <a:cs typeface="Arial"/>
                <a:sym typeface="Arial"/>
              </a:rPr>
              <a:t>,</a:t>
            </a:r>
            <a:r>
              <a:rPr lang="nl-NL" sz="1800" b="1">
                <a:solidFill>
                  <a:srgbClr val="09885A"/>
                </a:solidFill>
                <a:latin typeface="Arial"/>
                <a:ea typeface="Arial"/>
                <a:cs typeface="Arial"/>
                <a:sym typeface="Arial"/>
              </a:rPr>
              <a:t>5</a:t>
            </a:r>
            <a:r>
              <a:rPr lang="nl-NL" sz="1800" b="1">
                <a:solidFill>
                  <a:srgbClr val="000000"/>
                </a:solidFill>
                <a:latin typeface="Arial"/>
                <a:ea typeface="Arial"/>
                <a:cs typeface="Arial"/>
                <a:sym typeface="Arial"/>
              </a:rPr>
              <a:t>,</a:t>
            </a:r>
            <a:r>
              <a:rPr lang="nl-NL" sz="1800" b="1">
                <a:solidFill>
                  <a:srgbClr val="09885A"/>
                </a:solidFill>
                <a:latin typeface="Arial"/>
                <a:ea typeface="Arial"/>
                <a:cs typeface="Arial"/>
                <a:sym typeface="Arial"/>
              </a:rPr>
              <a:t>4</a:t>
            </a:r>
            <a:r>
              <a:rPr lang="nl-NL" sz="1800" b="1">
                <a:solidFill>
                  <a:srgbClr val="000000"/>
                </a:solidFill>
                <a:latin typeface="Arial"/>
                <a:ea typeface="Arial"/>
                <a:cs typeface="Arial"/>
                <a:sym typeface="Arial"/>
              </a:rPr>
              <a:t>,</a:t>
            </a:r>
            <a:r>
              <a:rPr lang="nl-NL" sz="1800" b="1">
                <a:solidFill>
                  <a:srgbClr val="09885A"/>
                </a:solidFill>
                <a:latin typeface="Arial"/>
                <a:ea typeface="Arial"/>
                <a:cs typeface="Arial"/>
                <a:sym typeface="Arial"/>
              </a:rPr>
              <a:t>3</a:t>
            </a:r>
            <a:r>
              <a:rPr lang="nl-NL" sz="1800" b="1">
                <a:solidFill>
                  <a:srgbClr val="000000"/>
                </a:solidFill>
                <a:latin typeface="Arial"/>
                <a:ea typeface="Arial"/>
                <a:cs typeface="Arial"/>
                <a:sym typeface="Arial"/>
              </a:rPr>
              <a:t>,</a:t>
            </a:r>
            <a:r>
              <a:rPr lang="nl-NL" sz="1800" b="1">
                <a:solidFill>
                  <a:srgbClr val="09885A"/>
                </a:solidFill>
                <a:latin typeface="Arial"/>
                <a:ea typeface="Arial"/>
                <a:cs typeface="Arial"/>
                <a:sym typeface="Arial"/>
              </a:rPr>
              <a:t>2</a:t>
            </a:r>
            <a:r>
              <a:rPr lang="nl-NL" sz="1800" b="1">
                <a:solidFill>
                  <a:srgbClr val="000000"/>
                </a:solidFill>
                <a:latin typeface="Arial"/>
                <a:ea typeface="Arial"/>
                <a:cs typeface="Arial"/>
                <a:sym typeface="Arial"/>
              </a:rPr>
              <a:t>,</a:t>
            </a:r>
            <a:r>
              <a:rPr lang="nl-NL" sz="1800" b="1">
                <a:solidFill>
                  <a:srgbClr val="09885A"/>
                </a:solidFill>
                <a:latin typeface="Arial"/>
                <a:ea typeface="Arial"/>
                <a:cs typeface="Arial"/>
                <a:sym typeface="Arial"/>
              </a:rPr>
              <a:t>1</a:t>
            </a:r>
            <a:r>
              <a:rPr lang="nl-NL" sz="1800" b="1">
                <a:solidFill>
                  <a:srgbClr val="000000"/>
                </a:solidFill>
                <a:latin typeface="Arial"/>
                <a:ea typeface="Arial"/>
                <a:cs typeface="Arial"/>
                <a:sym typeface="Arial"/>
              </a:rPr>
              <a:t>]</a:t>
            </a:r>
            <a:endParaRPr/>
          </a:p>
          <a:p>
            <a:pPr marL="0" marR="0" lvl="0" indent="0" algn="l" rtl="0">
              <a:spcBef>
                <a:spcPts val="0"/>
              </a:spcBef>
              <a:spcAft>
                <a:spcPts val="0"/>
              </a:spcAft>
              <a:buNone/>
            </a:pPr>
            <a:r>
              <a:rPr lang="nl-NL" sz="1800" b="1">
                <a:solidFill>
                  <a:srgbClr val="000000"/>
                </a:solidFill>
                <a:latin typeface="Arial"/>
                <a:ea typeface="Arial"/>
                <a:cs typeface="Arial"/>
                <a:sym typeface="Arial"/>
              </a:rPr>
              <a:t>list3 = [</a:t>
            </a:r>
            <a:r>
              <a:rPr lang="nl-NL" sz="1800" b="1">
                <a:solidFill>
                  <a:srgbClr val="A31515"/>
                </a:solidFill>
                <a:latin typeface="Arial"/>
                <a:ea typeface="Arial"/>
                <a:cs typeface="Arial"/>
                <a:sym typeface="Arial"/>
              </a:rPr>
              <a:t>'Amsterdam'</a:t>
            </a:r>
            <a:r>
              <a:rPr lang="nl-NL" sz="1800" b="1">
                <a:solidFill>
                  <a:srgbClr val="000000"/>
                </a:solidFill>
                <a:latin typeface="Arial"/>
                <a:ea typeface="Arial"/>
                <a:cs typeface="Arial"/>
                <a:sym typeface="Arial"/>
              </a:rPr>
              <a:t>,</a:t>
            </a:r>
            <a:r>
              <a:rPr lang="nl-NL" sz="1800" b="1">
                <a:solidFill>
                  <a:srgbClr val="A31515"/>
                </a:solidFill>
                <a:latin typeface="Arial"/>
                <a:ea typeface="Arial"/>
                <a:cs typeface="Arial"/>
                <a:sym typeface="Arial"/>
              </a:rPr>
              <a:t>'New York'</a:t>
            </a:r>
            <a:r>
              <a:rPr lang="nl-NL" sz="1800" b="1">
                <a:solidFill>
                  <a:srgbClr val="000000"/>
                </a:solidFill>
                <a:latin typeface="Arial"/>
                <a:ea typeface="Arial"/>
                <a:cs typeface="Arial"/>
                <a:sym typeface="Arial"/>
              </a:rPr>
              <a:t>,</a:t>
            </a:r>
            <a:r>
              <a:rPr lang="nl-NL" sz="1800" b="1">
                <a:solidFill>
                  <a:srgbClr val="A31515"/>
                </a:solidFill>
                <a:latin typeface="Arial"/>
                <a:ea typeface="Arial"/>
                <a:cs typeface="Arial"/>
                <a:sym typeface="Arial"/>
              </a:rPr>
              <a:t>'Parijs'</a:t>
            </a:r>
            <a:r>
              <a:rPr lang="nl-NL" sz="1800" b="1">
                <a:solidFill>
                  <a:srgbClr val="000000"/>
                </a:solidFill>
                <a:latin typeface="Arial"/>
                <a:ea typeface="Arial"/>
                <a:cs typeface="Arial"/>
                <a:sym typeface="Arial"/>
              </a:rPr>
              <a:t>]</a:t>
            </a:r>
            <a:endParaRPr/>
          </a:p>
          <a:p>
            <a:pPr marL="0" marR="0" lvl="0" indent="0" algn="l" rtl="0">
              <a:spcBef>
                <a:spcPts val="0"/>
              </a:spcBef>
              <a:spcAft>
                <a:spcPts val="0"/>
              </a:spcAft>
              <a:buNone/>
            </a:pPr>
            <a:r>
              <a:rPr lang="nl-NL" sz="1800" b="1">
                <a:solidFill>
                  <a:srgbClr val="000000"/>
                </a:solidFill>
                <a:latin typeface="Arial"/>
                <a:ea typeface="Arial"/>
                <a:cs typeface="Arial"/>
                <a:sym typeface="Arial"/>
              </a:rPr>
              <a:t>list4 = </a:t>
            </a:r>
            <a:r>
              <a:rPr lang="nl-NL" sz="1800" b="1">
                <a:solidFill>
                  <a:srgbClr val="267F99"/>
                </a:solidFill>
                <a:latin typeface="Arial"/>
                <a:ea typeface="Arial"/>
                <a:cs typeface="Arial"/>
                <a:sym typeface="Arial"/>
              </a:rPr>
              <a:t>list</a:t>
            </a:r>
            <a:r>
              <a:rPr lang="nl-NL" sz="1800" b="1">
                <a:solidFill>
                  <a:srgbClr val="000000"/>
                </a:solidFill>
                <a:latin typeface="Arial"/>
                <a:ea typeface="Arial"/>
                <a:cs typeface="Arial"/>
                <a:sym typeface="Arial"/>
              </a:rPr>
              <a:t>(</a:t>
            </a:r>
            <a:r>
              <a:rPr lang="nl-NL" sz="1800" b="1">
                <a:solidFill>
                  <a:srgbClr val="795E26"/>
                </a:solidFill>
                <a:latin typeface="Arial"/>
                <a:ea typeface="Arial"/>
                <a:cs typeface="Arial"/>
                <a:sym typeface="Arial"/>
              </a:rPr>
              <a:t>range</a:t>
            </a:r>
            <a:r>
              <a:rPr lang="nl-NL" sz="1800" b="1">
                <a:solidFill>
                  <a:srgbClr val="000000"/>
                </a:solidFill>
                <a:latin typeface="Arial"/>
                <a:ea typeface="Arial"/>
                <a:cs typeface="Arial"/>
                <a:sym typeface="Arial"/>
              </a:rPr>
              <a:t>(</a:t>
            </a:r>
            <a:r>
              <a:rPr lang="nl-NL" sz="1800" b="1">
                <a:solidFill>
                  <a:srgbClr val="09885A"/>
                </a:solidFill>
                <a:latin typeface="Arial"/>
                <a:ea typeface="Arial"/>
                <a:cs typeface="Arial"/>
                <a:sym typeface="Arial"/>
              </a:rPr>
              <a:t>10</a:t>
            </a:r>
            <a:r>
              <a:rPr lang="nl-NL" sz="1800" b="1">
                <a:solidFill>
                  <a:srgbClr val="000000"/>
                </a:solidFill>
                <a:latin typeface="Arial"/>
                <a:ea typeface="Arial"/>
                <a:cs typeface="Arial"/>
                <a:sym typeface="Arial"/>
              </a:rPr>
              <a:t>))</a:t>
            </a:r>
            <a:endParaRPr sz="1800" b="1">
              <a:solidFill>
                <a:srgbClr val="000000"/>
              </a:solidFill>
              <a:latin typeface="Arial"/>
              <a:ea typeface="Arial"/>
              <a:cs typeface="Arial"/>
              <a:sym typeface="Arial"/>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469"/>
        <p:cNvGrpSpPr/>
        <p:nvPr/>
      </p:nvGrpSpPr>
      <p:grpSpPr>
        <a:xfrm>
          <a:off x="0" y="0"/>
          <a:ext cx="0" cy="0"/>
          <a:chOff x="0" y="0"/>
          <a:chExt cx="0" cy="0"/>
        </a:xfrm>
      </p:grpSpPr>
      <p:sp>
        <p:nvSpPr>
          <p:cNvPr id="470" name="Google Shape;470;p57"/>
          <p:cNvSpPr txBox="1">
            <a:spLocks noGrp="1"/>
          </p:cNvSpPr>
          <p:nvPr>
            <p:ph type="title"/>
          </p:nvPr>
        </p:nvSpPr>
        <p:spPr>
          <a:xfrm>
            <a:off x="575816" y="402483"/>
            <a:ext cx="8928991" cy="14611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595959"/>
              </a:buClr>
              <a:buSzPts val="4100"/>
              <a:buFont typeface="Arial"/>
              <a:buNone/>
            </a:pPr>
            <a:r>
              <a:rPr lang="nl-NL"/>
              <a:t>List modification methods</a:t>
            </a:r>
            <a:endParaRPr/>
          </a:p>
        </p:txBody>
      </p:sp>
      <p:sp>
        <p:nvSpPr>
          <p:cNvPr id="471" name="Google Shape;471;p57"/>
          <p:cNvSpPr txBox="1">
            <a:spLocks noGrp="1"/>
          </p:cNvSpPr>
          <p:nvPr>
            <p:ph type="body" idx="1"/>
          </p:nvPr>
        </p:nvSpPr>
        <p:spPr>
          <a:xfrm>
            <a:off x="575817" y="2012414"/>
            <a:ext cx="8928990" cy="1767423"/>
          </a:xfrm>
          <a:prstGeom prst="rect">
            <a:avLst/>
          </a:prstGeom>
          <a:noFill/>
          <a:ln>
            <a:noFill/>
          </a:ln>
        </p:spPr>
        <p:txBody>
          <a:bodyPr spcFirstLastPara="1" wrap="square" lIns="91425" tIns="45700" rIns="91425" bIns="45700" anchor="t" anchorCtr="0">
            <a:noAutofit/>
          </a:bodyPr>
          <a:lstStyle/>
          <a:p>
            <a:pPr marL="251986" lvl="0" indent="-251986" algn="l" rtl="0">
              <a:lnSpc>
                <a:spcPct val="90000"/>
              </a:lnSpc>
              <a:spcBef>
                <a:spcPts val="0"/>
              </a:spcBef>
              <a:spcAft>
                <a:spcPts val="0"/>
              </a:spcAft>
              <a:buClr>
                <a:srgbClr val="595959"/>
              </a:buClr>
              <a:buSzPts val="2000"/>
              <a:buChar char="•"/>
            </a:pPr>
            <a:r>
              <a:rPr lang="nl-NL"/>
              <a:t>append()</a:t>
            </a:r>
            <a:endParaRPr/>
          </a:p>
          <a:p>
            <a:pPr marL="251986" lvl="0" indent="-251986" algn="l" rtl="0">
              <a:lnSpc>
                <a:spcPct val="90000"/>
              </a:lnSpc>
              <a:spcBef>
                <a:spcPts val="1102"/>
              </a:spcBef>
              <a:spcAft>
                <a:spcPts val="0"/>
              </a:spcAft>
              <a:buClr>
                <a:srgbClr val="595959"/>
              </a:buClr>
              <a:buSzPts val="2000"/>
              <a:buChar char="•"/>
            </a:pPr>
            <a:r>
              <a:rPr lang="nl-NL"/>
              <a:t>extend()</a:t>
            </a:r>
            <a:endParaRPr/>
          </a:p>
          <a:p>
            <a:pPr marL="251986" lvl="0" indent="-251986" algn="l" rtl="0">
              <a:lnSpc>
                <a:spcPct val="90000"/>
              </a:lnSpc>
              <a:spcBef>
                <a:spcPts val="1102"/>
              </a:spcBef>
              <a:spcAft>
                <a:spcPts val="0"/>
              </a:spcAft>
              <a:buClr>
                <a:srgbClr val="595959"/>
              </a:buClr>
              <a:buSzPts val="2000"/>
              <a:buChar char="•"/>
            </a:pPr>
            <a:r>
              <a:rPr lang="nl-NL"/>
              <a:t>insert()</a:t>
            </a:r>
            <a:endParaRPr/>
          </a:p>
          <a:p>
            <a:pPr marL="251986" lvl="0" indent="-251986" algn="l" rtl="0">
              <a:lnSpc>
                <a:spcPct val="90000"/>
              </a:lnSpc>
              <a:spcBef>
                <a:spcPts val="1102"/>
              </a:spcBef>
              <a:spcAft>
                <a:spcPts val="0"/>
              </a:spcAft>
              <a:buClr>
                <a:srgbClr val="595959"/>
              </a:buClr>
              <a:buSzPts val="2000"/>
              <a:buChar char="•"/>
            </a:pPr>
            <a:r>
              <a:rPr lang="nl-NL"/>
              <a:t>pop()</a:t>
            </a:r>
            <a:endParaRPr/>
          </a:p>
          <a:p>
            <a:pPr marL="251986" lvl="0" indent="-251986" algn="l" rtl="0">
              <a:lnSpc>
                <a:spcPct val="90000"/>
              </a:lnSpc>
              <a:spcBef>
                <a:spcPts val="1102"/>
              </a:spcBef>
              <a:spcAft>
                <a:spcPts val="0"/>
              </a:spcAft>
              <a:buClr>
                <a:srgbClr val="595959"/>
              </a:buClr>
              <a:buSzPts val="2000"/>
              <a:buChar char="•"/>
            </a:pPr>
            <a:r>
              <a:rPr lang="nl-NL"/>
              <a:t>remove()</a:t>
            </a:r>
            <a:endParaRPr/>
          </a:p>
          <a:p>
            <a:pPr marL="251986" lvl="0" indent="-251986" algn="l" rtl="0">
              <a:lnSpc>
                <a:spcPct val="90000"/>
              </a:lnSpc>
              <a:spcBef>
                <a:spcPts val="1102"/>
              </a:spcBef>
              <a:spcAft>
                <a:spcPts val="0"/>
              </a:spcAft>
              <a:buClr>
                <a:srgbClr val="595959"/>
              </a:buClr>
              <a:buSzPts val="2000"/>
              <a:buChar char="•"/>
            </a:pPr>
            <a:r>
              <a:rPr lang="nl-NL"/>
              <a:t>sort()</a:t>
            </a:r>
            <a:endParaRPr/>
          </a:p>
          <a:p>
            <a:pPr marL="251986" lvl="0" indent="-251986" algn="l" rtl="0">
              <a:lnSpc>
                <a:spcPct val="90000"/>
              </a:lnSpc>
              <a:spcBef>
                <a:spcPts val="1102"/>
              </a:spcBef>
              <a:spcAft>
                <a:spcPts val="0"/>
              </a:spcAft>
              <a:buClr>
                <a:srgbClr val="595959"/>
              </a:buClr>
              <a:buSzPts val="2000"/>
              <a:buChar char="•"/>
            </a:pPr>
            <a:r>
              <a:rPr lang="nl-NL"/>
              <a:t>reverse()</a:t>
            </a:r>
            <a:endParaRPr/>
          </a:p>
          <a:p>
            <a:pPr marL="251986" lvl="0" indent="-251986" algn="l" rtl="0">
              <a:lnSpc>
                <a:spcPct val="90000"/>
              </a:lnSpc>
              <a:spcBef>
                <a:spcPts val="1102"/>
              </a:spcBef>
              <a:spcAft>
                <a:spcPts val="0"/>
              </a:spcAft>
              <a:buClr>
                <a:srgbClr val="595959"/>
              </a:buClr>
              <a:buSzPts val="2000"/>
              <a:buChar char="•"/>
            </a:pPr>
            <a:r>
              <a:rPr lang="nl-NL"/>
              <a:t>del</a:t>
            </a:r>
            <a:endParaRPr/>
          </a:p>
        </p:txBody>
      </p:sp>
      <p:sp>
        <p:nvSpPr>
          <p:cNvPr id="472" name="Google Shape;472;p57"/>
          <p:cNvSpPr/>
          <p:nvPr/>
        </p:nvSpPr>
        <p:spPr>
          <a:xfrm>
            <a:off x="576263" y="4628707"/>
            <a:ext cx="8928544" cy="2585323"/>
          </a:xfrm>
          <a:prstGeom prst="rect">
            <a:avLst/>
          </a:prstGeom>
          <a:solidFill>
            <a:schemeClr val="lt2"/>
          </a:solidFill>
          <a:ln w="9525" cap="flat" cmpd="sng">
            <a:solidFill>
              <a:srgbClr val="757070"/>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t" anchorCtr="0">
            <a:spAutoFit/>
          </a:bodyPr>
          <a:lstStyle/>
          <a:p>
            <a:pPr marL="0" marR="0" lvl="0" indent="0" algn="l" rtl="0">
              <a:spcBef>
                <a:spcPts val="0"/>
              </a:spcBef>
              <a:spcAft>
                <a:spcPts val="0"/>
              </a:spcAft>
              <a:buNone/>
            </a:pPr>
            <a:r>
              <a:rPr lang="nl-NL" sz="1800" b="1">
                <a:solidFill>
                  <a:srgbClr val="000000"/>
                </a:solidFill>
                <a:latin typeface="Arial"/>
                <a:ea typeface="Arial"/>
                <a:cs typeface="Arial"/>
                <a:sym typeface="Arial"/>
              </a:rPr>
              <a:t>codes = [</a:t>
            </a:r>
            <a:r>
              <a:rPr lang="nl-NL" sz="1800" b="1">
                <a:solidFill>
                  <a:srgbClr val="A31515"/>
                </a:solidFill>
                <a:latin typeface="Arial"/>
                <a:ea typeface="Arial"/>
                <a:cs typeface="Arial"/>
                <a:sym typeface="Arial"/>
              </a:rPr>
              <a:t>'NL'</a:t>
            </a:r>
            <a:r>
              <a:rPr lang="nl-NL" sz="1800" b="1">
                <a:solidFill>
                  <a:srgbClr val="000000"/>
                </a:solidFill>
                <a:latin typeface="Arial"/>
                <a:ea typeface="Arial"/>
                <a:cs typeface="Arial"/>
                <a:sym typeface="Arial"/>
              </a:rPr>
              <a:t>,</a:t>
            </a:r>
            <a:r>
              <a:rPr lang="nl-NL" sz="1800" b="1">
                <a:solidFill>
                  <a:srgbClr val="A31515"/>
                </a:solidFill>
                <a:latin typeface="Arial"/>
                <a:ea typeface="Arial"/>
                <a:cs typeface="Arial"/>
                <a:sym typeface="Arial"/>
              </a:rPr>
              <a:t>'B'</a:t>
            </a:r>
            <a:r>
              <a:rPr lang="nl-NL" sz="1800" b="1">
                <a:solidFill>
                  <a:srgbClr val="000000"/>
                </a:solidFill>
                <a:latin typeface="Arial"/>
                <a:ea typeface="Arial"/>
                <a:cs typeface="Arial"/>
                <a:sym typeface="Arial"/>
              </a:rPr>
              <a:t>,</a:t>
            </a:r>
            <a:r>
              <a:rPr lang="nl-NL" sz="1800" b="1">
                <a:solidFill>
                  <a:srgbClr val="A31515"/>
                </a:solidFill>
                <a:latin typeface="Arial"/>
                <a:ea typeface="Arial"/>
                <a:cs typeface="Arial"/>
                <a:sym typeface="Arial"/>
              </a:rPr>
              <a:t>'L'</a:t>
            </a:r>
            <a:r>
              <a:rPr lang="nl-NL" sz="1800" b="1">
                <a:solidFill>
                  <a:srgbClr val="000000"/>
                </a:solidFill>
                <a:latin typeface="Arial"/>
                <a:ea typeface="Arial"/>
                <a:cs typeface="Arial"/>
                <a:sym typeface="Arial"/>
              </a:rPr>
              <a:t>]</a:t>
            </a:r>
            <a:endParaRPr/>
          </a:p>
          <a:p>
            <a:pPr marL="0" marR="0" lvl="0" indent="0" algn="l" rtl="0">
              <a:spcBef>
                <a:spcPts val="0"/>
              </a:spcBef>
              <a:spcAft>
                <a:spcPts val="0"/>
              </a:spcAft>
              <a:buNone/>
            </a:pPr>
            <a:br>
              <a:rPr lang="nl-NL" sz="1800" b="1">
                <a:solidFill>
                  <a:srgbClr val="000000"/>
                </a:solidFill>
                <a:latin typeface="Arial"/>
                <a:ea typeface="Arial"/>
                <a:cs typeface="Arial"/>
                <a:sym typeface="Arial"/>
              </a:rPr>
            </a:br>
            <a:r>
              <a:rPr lang="nl-NL" sz="1800" b="1">
                <a:solidFill>
                  <a:srgbClr val="000000"/>
                </a:solidFill>
                <a:latin typeface="Arial"/>
                <a:ea typeface="Arial"/>
                <a:cs typeface="Arial"/>
                <a:sym typeface="Arial"/>
              </a:rPr>
              <a:t>codes.append(</a:t>
            </a:r>
            <a:r>
              <a:rPr lang="nl-NL" sz="1800" b="1">
                <a:solidFill>
                  <a:srgbClr val="A31515"/>
                </a:solidFill>
                <a:latin typeface="Arial"/>
                <a:ea typeface="Arial"/>
                <a:cs typeface="Arial"/>
                <a:sym typeface="Arial"/>
              </a:rPr>
              <a:t>'F'</a:t>
            </a:r>
            <a:r>
              <a:rPr lang="nl-NL" sz="1800" b="1">
                <a:solidFill>
                  <a:srgbClr val="000000"/>
                </a:solidFill>
                <a:latin typeface="Arial"/>
                <a:ea typeface="Arial"/>
                <a:cs typeface="Arial"/>
                <a:sym typeface="Arial"/>
              </a:rPr>
              <a:t>)	</a:t>
            </a:r>
            <a:r>
              <a:rPr lang="nl-NL" sz="1800" b="1">
                <a:solidFill>
                  <a:srgbClr val="008000"/>
                </a:solidFill>
                <a:latin typeface="Arial"/>
                <a:ea typeface="Arial"/>
                <a:cs typeface="Arial"/>
                <a:sym typeface="Arial"/>
              </a:rPr>
              <a:t># ['NL','B','L','F']</a:t>
            </a:r>
            <a:endParaRPr sz="1800" b="1">
              <a:solidFill>
                <a:srgbClr val="000000"/>
              </a:solidFill>
              <a:latin typeface="Arial"/>
              <a:ea typeface="Arial"/>
              <a:cs typeface="Arial"/>
              <a:sym typeface="Arial"/>
            </a:endParaRPr>
          </a:p>
          <a:p>
            <a:pPr marL="0" marR="0" lvl="0" indent="0" algn="l" rtl="0">
              <a:spcBef>
                <a:spcPts val="0"/>
              </a:spcBef>
              <a:spcAft>
                <a:spcPts val="0"/>
              </a:spcAft>
              <a:buNone/>
            </a:pPr>
            <a:r>
              <a:rPr lang="nl-NL" sz="1800" b="1">
                <a:solidFill>
                  <a:srgbClr val="000000"/>
                </a:solidFill>
                <a:latin typeface="Arial"/>
                <a:ea typeface="Arial"/>
                <a:cs typeface="Arial"/>
                <a:sym typeface="Arial"/>
              </a:rPr>
              <a:t>codes.extend([</a:t>
            </a:r>
            <a:r>
              <a:rPr lang="nl-NL" sz="1800" b="1">
                <a:solidFill>
                  <a:srgbClr val="A31515"/>
                </a:solidFill>
                <a:latin typeface="Arial"/>
                <a:ea typeface="Arial"/>
                <a:cs typeface="Arial"/>
                <a:sym typeface="Arial"/>
              </a:rPr>
              <a:t>'D'</a:t>
            </a:r>
            <a:r>
              <a:rPr lang="nl-NL" sz="1800" b="1">
                <a:solidFill>
                  <a:srgbClr val="000000"/>
                </a:solidFill>
                <a:latin typeface="Arial"/>
                <a:ea typeface="Arial"/>
                <a:cs typeface="Arial"/>
                <a:sym typeface="Arial"/>
              </a:rPr>
              <a:t>, </a:t>
            </a:r>
            <a:r>
              <a:rPr lang="nl-NL" sz="1800" b="1">
                <a:solidFill>
                  <a:srgbClr val="A31515"/>
                </a:solidFill>
                <a:latin typeface="Arial"/>
                <a:ea typeface="Arial"/>
                <a:cs typeface="Arial"/>
                <a:sym typeface="Arial"/>
              </a:rPr>
              <a:t>'I'</a:t>
            </a:r>
            <a:r>
              <a:rPr lang="nl-NL" sz="1800" b="1">
                <a:solidFill>
                  <a:srgbClr val="000000"/>
                </a:solidFill>
                <a:latin typeface="Arial"/>
                <a:ea typeface="Arial"/>
                <a:cs typeface="Arial"/>
                <a:sym typeface="Arial"/>
              </a:rPr>
              <a:t>])	</a:t>
            </a:r>
            <a:r>
              <a:rPr lang="nl-NL" sz="1800" b="1">
                <a:solidFill>
                  <a:srgbClr val="008000"/>
                </a:solidFill>
                <a:latin typeface="Arial"/>
                <a:ea typeface="Arial"/>
                <a:cs typeface="Arial"/>
                <a:sym typeface="Arial"/>
              </a:rPr>
              <a:t># ['NL','B','L','F','D','I']</a:t>
            </a:r>
            <a:endParaRPr sz="1800" b="1">
              <a:solidFill>
                <a:srgbClr val="000000"/>
              </a:solidFill>
              <a:latin typeface="Arial"/>
              <a:ea typeface="Arial"/>
              <a:cs typeface="Arial"/>
              <a:sym typeface="Arial"/>
            </a:endParaRPr>
          </a:p>
          <a:p>
            <a:pPr marL="0" marR="0" lvl="0" indent="0" algn="l" rtl="0">
              <a:spcBef>
                <a:spcPts val="0"/>
              </a:spcBef>
              <a:spcAft>
                <a:spcPts val="0"/>
              </a:spcAft>
              <a:buNone/>
            </a:pPr>
            <a:r>
              <a:rPr lang="nl-NL" sz="1800" b="1">
                <a:solidFill>
                  <a:srgbClr val="000000"/>
                </a:solidFill>
                <a:latin typeface="Arial"/>
                <a:ea typeface="Arial"/>
                <a:cs typeface="Arial"/>
                <a:sym typeface="Arial"/>
              </a:rPr>
              <a:t>codes.insert(</a:t>
            </a:r>
            <a:r>
              <a:rPr lang="nl-NL" sz="1800" b="1">
                <a:solidFill>
                  <a:srgbClr val="09885A"/>
                </a:solidFill>
                <a:latin typeface="Arial"/>
                <a:ea typeface="Arial"/>
                <a:cs typeface="Arial"/>
                <a:sym typeface="Arial"/>
              </a:rPr>
              <a:t>1</a:t>
            </a:r>
            <a:r>
              <a:rPr lang="nl-NL" sz="1800" b="1">
                <a:solidFill>
                  <a:srgbClr val="000000"/>
                </a:solidFill>
                <a:latin typeface="Arial"/>
                <a:ea typeface="Arial"/>
                <a:cs typeface="Arial"/>
                <a:sym typeface="Arial"/>
              </a:rPr>
              <a:t>, </a:t>
            </a:r>
            <a:r>
              <a:rPr lang="nl-NL" sz="1800" b="1">
                <a:solidFill>
                  <a:srgbClr val="A31515"/>
                </a:solidFill>
                <a:latin typeface="Arial"/>
                <a:ea typeface="Arial"/>
                <a:cs typeface="Arial"/>
                <a:sym typeface="Arial"/>
              </a:rPr>
              <a:t>'ES'</a:t>
            </a:r>
            <a:r>
              <a:rPr lang="nl-NL" sz="1800" b="1">
                <a:solidFill>
                  <a:srgbClr val="000000"/>
                </a:solidFill>
                <a:latin typeface="Arial"/>
                <a:ea typeface="Arial"/>
                <a:cs typeface="Arial"/>
                <a:sym typeface="Arial"/>
              </a:rPr>
              <a:t>)	</a:t>
            </a:r>
            <a:r>
              <a:rPr lang="nl-NL" sz="1800" b="1">
                <a:solidFill>
                  <a:srgbClr val="008000"/>
                </a:solidFill>
                <a:latin typeface="Arial"/>
                <a:ea typeface="Arial"/>
                <a:cs typeface="Arial"/>
                <a:sym typeface="Arial"/>
              </a:rPr>
              <a:t># ['NL','ES',B','L','F','D','I']</a:t>
            </a:r>
            <a:endParaRPr sz="1800" b="1">
              <a:solidFill>
                <a:srgbClr val="000000"/>
              </a:solidFill>
              <a:latin typeface="Arial"/>
              <a:ea typeface="Arial"/>
              <a:cs typeface="Arial"/>
              <a:sym typeface="Arial"/>
            </a:endParaRPr>
          </a:p>
          <a:p>
            <a:pPr marL="0" marR="0" lvl="0" indent="0" algn="l" rtl="0">
              <a:spcBef>
                <a:spcPts val="0"/>
              </a:spcBef>
              <a:spcAft>
                <a:spcPts val="0"/>
              </a:spcAft>
              <a:buNone/>
            </a:pPr>
            <a:r>
              <a:rPr lang="nl-NL" sz="1800" b="1">
                <a:solidFill>
                  <a:srgbClr val="000000"/>
                </a:solidFill>
                <a:latin typeface="Arial"/>
                <a:ea typeface="Arial"/>
                <a:cs typeface="Arial"/>
                <a:sym typeface="Arial"/>
              </a:rPr>
              <a:t>code = codes.pop()	</a:t>
            </a:r>
            <a:r>
              <a:rPr lang="nl-NL" sz="1800" b="1">
                <a:solidFill>
                  <a:srgbClr val="008000"/>
                </a:solidFill>
                <a:latin typeface="Arial"/>
                <a:ea typeface="Arial"/>
                <a:cs typeface="Arial"/>
                <a:sym typeface="Arial"/>
              </a:rPr>
              <a:t># ['NL','ES',B','L','F','D']</a:t>
            </a:r>
            <a:endParaRPr sz="1800" b="1">
              <a:solidFill>
                <a:srgbClr val="000000"/>
              </a:solidFill>
              <a:latin typeface="Arial"/>
              <a:ea typeface="Arial"/>
              <a:cs typeface="Arial"/>
              <a:sym typeface="Arial"/>
            </a:endParaRPr>
          </a:p>
          <a:p>
            <a:pPr marL="0" marR="0" lvl="0" indent="0" algn="l" rtl="0">
              <a:spcBef>
                <a:spcPts val="0"/>
              </a:spcBef>
              <a:spcAft>
                <a:spcPts val="0"/>
              </a:spcAft>
              <a:buNone/>
            </a:pPr>
            <a:r>
              <a:rPr lang="nl-NL" sz="1800" b="1">
                <a:solidFill>
                  <a:srgbClr val="000000"/>
                </a:solidFill>
                <a:latin typeface="Arial"/>
                <a:ea typeface="Arial"/>
                <a:cs typeface="Arial"/>
                <a:sym typeface="Arial"/>
              </a:rPr>
              <a:t>codes.remove(</a:t>
            </a:r>
            <a:r>
              <a:rPr lang="nl-NL" sz="1800" b="1">
                <a:solidFill>
                  <a:srgbClr val="A31515"/>
                </a:solidFill>
                <a:latin typeface="Arial"/>
                <a:ea typeface="Arial"/>
                <a:cs typeface="Arial"/>
                <a:sym typeface="Arial"/>
              </a:rPr>
              <a:t>'L'</a:t>
            </a:r>
            <a:r>
              <a:rPr lang="nl-NL" sz="1800" b="1">
                <a:solidFill>
                  <a:srgbClr val="000000"/>
                </a:solidFill>
                <a:latin typeface="Arial"/>
                <a:ea typeface="Arial"/>
                <a:cs typeface="Arial"/>
                <a:sym typeface="Arial"/>
              </a:rPr>
              <a:t>)	</a:t>
            </a:r>
            <a:r>
              <a:rPr lang="nl-NL" sz="1800" b="1">
                <a:solidFill>
                  <a:srgbClr val="008000"/>
                </a:solidFill>
                <a:latin typeface="Arial"/>
                <a:ea typeface="Arial"/>
                <a:cs typeface="Arial"/>
                <a:sym typeface="Arial"/>
              </a:rPr>
              <a:t># ['NL','ES',B','F','D']</a:t>
            </a:r>
            <a:endParaRPr sz="1800" b="1">
              <a:solidFill>
                <a:srgbClr val="000000"/>
              </a:solidFill>
              <a:latin typeface="Arial"/>
              <a:ea typeface="Arial"/>
              <a:cs typeface="Arial"/>
              <a:sym typeface="Arial"/>
            </a:endParaRPr>
          </a:p>
          <a:p>
            <a:pPr marL="0" marR="0" lvl="0" indent="0" algn="l" rtl="0">
              <a:spcBef>
                <a:spcPts val="0"/>
              </a:spcBef>
              <a:spcAft>
                <a:spcPts val="0"/>
              </a:spcAft>
              <a:buNone/>
            </a:pPr>
            <a:r>
              <a:rPr lang="nl-NL" sz="1800" b="1">
                <a:solidFill>
                  <a:srgbClr val="000000"/>
                </a:solidFill>
                <a:latin typeface="Arial"/>
                <a:ea typeface="Arial"/>
                <a:cs typeface="Arial"/>
                <a:sym typeface="Arial"/>
              </a:rPr>
              <a:t>del codes[1]	</a:t>
            </a:r>
            <a:r>
              <a:rPr lang="nl-NL" sz="1800" b="1">
                <a:solidFill>
                  <a:srgbClr val="008000"/>
                </a:solidFill>
                <a:latin typeface="Arial"/>
                <a:ea typeface="Arial"/>
                <a:cs typeface="Arial"/>
                <a:sym typeface="Arial"/>
              </a:rPr>
              <a:t># ['NL',B','F','D']</a:t>
            </a:r>
            <a:endParaRPr/>
          </a:p>
          <a:p>
            <a:pPr marL="0" marR="0" lvl="0" indent="0" algn="l" rtl="0">
              <a:spcBef>
                <a:spcPts val="0"/>
              </a:spcBef>
              <a:spcAft>
                <a:spcPts val="0"/>
              </a:spcAft>
              <a:buNone/>
            </a:pPr>
            <a:r>
              <a:rPr lang="nl-NL" sz="1800" b="1">
                <a:solidFill>
                  <a:srgbClr val="000000"/>
                </a:solidFill>
                <a:latin typeface="Arial"/>
                <a:ea typeface="Arial"/>
                <a:cs typeface="Arial"/>
                <a:sym typeface="Arial"/>
              </a:rPr>
              <a:t>codes.sort()	</a:t>
            </a:r>
            <a:r>
              <a:rPr lang="nl-NL" sz="1800" b="1">
                <a:solidFill>
                  <a:srgbClr val="008000"/>
                </a:solidFill>
                <a:latin typeface="Arial"/>
                <a:ea typeface="Arial"/>
                <a:cs typeface="Arial"/>
                <a:sym typeface="Arial"/>
              </a:rPr>
              <a:t># ['B','D','F','NL']</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478" name="Google Shape;478;p58"/>
          <p:cNvSpPr txBox="1">
            <a:spLocks noGrp="1"/>
          </p:cNvSpPr>
          <p:nvPr>
            <p:ph type="title"/>
          </p:nvPr>
        </p:nvSpPr>
        <p:spPr>
          <a:xfrm>
            <a:off x="575816" y="402483"/>
            <a:ext cx="8928991" cy="14611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595959"/>
              </a:buClr>
              <a:buSzPts val="4100"/>
              <a:buFont typeface="Arial"/>
              <a:buNone/>
            </a:pPr>
            <a:r>
              <a:rPr lang="nl-NL"/>
              <a:t>Built-in functions and lists</a:t>
            </a:r>
            <a:endParaRPr/>
          </a:p>
        </p:txBody>
      </p:sp>
      <p:sp>
        <p:nvSpPr>
          <p:cNvPr id="479" name="Google Shape;479;p58"/>
          <p:cNvSpPr/>
          <p:nvPr/>
        </p:nvSpPr>
        <p:spPr>
          <a:xfrm>
            <a:off x="596607" y="1954430"/>
            <a:ext cx="8908200" cy="1393359"/>
          </a:xfrm>
          <a:prstGeom prst="rect">
            <a:avLst/>
          </a:prstGeom>
          <a:solidFill>
            <a:srgbClr val="DDEAF6"/>
          </a:solidFill>
          <a:ln w="9525" cap="flat" cmpd="sng">
            <a:solidFill>
              <a:srgbClr val="757070"/>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216000" tIns="72000" rIns="91425" bIns="45700" anchor="t" anchorCtr="0">
            <a:noAutofit/>
          </a:bodyPr>
          <a:lstStyle/>
          <a:p>
            <a:pPr marL="0" marR="0" lvl="0" indent="0" algn="l" rtl="0">
              <a:spcBef>
                <a:spcPts val="0"/>
              </a:spcBef>
              <a:spcAft>
                <a:spcPts val="0"/>
              </a:spcAft>
              <a:buNone/>
            </a:pPr>
            <a:r>
              <a:rPr lang="nl-NL" sz="2000">
                <a:solidFill>
                  <a:schemeClr val="dk1"/>
                </a:solidFill>
                <a:latin typeface="Calibri"/>
                <a:ea typeface="Calibri"/>
                <a:cs typeface="Calibri"/>
                <a:sym typeface="Calibri"/>
              </a:rPr>
              <a:t>len()</a:t>
            </a:r>
            <a:endParaRPr/>
          </a:p>
          <a:p>
            <a:pPr marL="0" marR="0" lvl="0" indent="0" algn="l" rtl="0">
              <a:spcBef>
                <a:spcPts val="0"/>
              </a:spcBef>
              <a:spcAft>
                <a:spcPts val="0"/>
              </a:spcAft>
              <a:buNone/>
            </a:pPr>
            <a:r>
              <a:rPr lang="nl-NL" sz="2000">
                <a:solidFill>
                  <a:schemeClr val="dk1"/>
                </a:solidFill>
                <a:latin typeface="Arial"/>
                <a:ea typeface="Arial"/>
                <a:cs typeface="Arial"/>
                <a:sym typeface="Arial"/>
              </a:rPr>
              <a:t>min()</a:t>
            </a:r>
            <a:endParaRPr/>
          </a:p>
          <a:p>
            <a:pPr marL="0" marR="0" lvl="0" indent="0" algn="l" rtl="0">
              <a:spcBef>
                <a:spcPts val="0"/>
              </a:spcBef>
              <a:spcAft>
                <a:spcPts val="0"/>
              </a:spcAft>
              <a:buNone/>
            </a:pPr>
            <a:r>
              <a:rPr lang="nl-NL" sz="2000">
                <a:solidFill>
                  <a:schemeClr val="dk1"/>
                </a:solidFill>
                <a:latin typeface="Calibri"/>
                <a:ea typeface="Calibri"/>
                <a:cs typeface="Calibri"/>
                <a:sym typeface="Calibri"/>
              </a:rPr>
              <a:t>max()</a:t>
            </a:r>
            <a:endParaRPr/>
          </a:p>
          <a:p>
            <a:pPr marL="0" marR="0" lvl="0" indent="0" algn="l" rtl="0">
              <a:spcBef>
                <a:spcPts val="0"/>
              </a:spcBef>
              <a:spcAft>
                <a:spcPts val="0"/>
              </a:spcAft>
              <a:buNone/>
            </a:pPr>
            <a:r>
              <a:rPr lang="nl-NL" sz="2000">
                <a:solidFill>
                  <a:schemeClr val="dk1"/>
                </a:solidFill>
                <a:latin typeface="Arial"/>
                <a:ea typeface="Arial"/>
                <a:cs typeface="Arial"/>
                <a:sym typeface="Arial"/>
              </a:rPr>
              <a:t>sum()</a:t>
            </a:r>
            <a:endParaRPr/>
          </a:p>
          <a:p>
            <a:pPr marL="0" marR="0" lvl="0" indent="0" algn="l" rtl="0">
              <a:spcBef>
                <a:spcPts val="0"/>
              </a:spcBef>
              <a:spcAft>
                <a:spcPts val="0"/>
              </a:spcAft>
              <a:buNone/>
            </a:pPr>
            <a:r>
              <a:rPr lang="nl-NL" sz="2000">
                <a:solidFill>
                  <a:schemeClr val="dk1"/>
                </a:solidFill>
                <a:latin typeface="Arial"/>
                <a:ea typeface="Arial"/>
                <a:cs typeface="Arial"/>
                <a:sym typeface="Arial"/>
              </a:rPr>
              <a:t>sorted()</a:t>
            </a:r>
            <a:endParaRPr/>
          </a:p>
          <a:p>
            <a:pPr marL="0" marR="0" lvl="0" indent="0" algn="l" rtl="0">
              <a:spcBef>
                <a:spcPts val="0"/>
              </a:spcBef>
              <a:spcAft>
                <a:spcPts val="0"/>
              </a:spcAft>
              <a:buNone/>
            </a:pPr>
            <a:r>
              <a:rPr lang="nl-NL" sz="2000">
                <a:solidFill>
                  <a:schemeClr val="dk1"/>
                </a:solidFill>
                <a:latin typeface="Calibri"/>
                <a:ea typeface="Calibri"/>
                <a:cs typeface="Calibri"/>
                <a:sym typeface="Calibri"/>
              </a:rPr>
              <a:t>map()</a:t>
            </a:r>
            <a:endParaRPr/>
          </a:p>
          <a:p>
            <a:pPr marL="0" marR="0" lvl="0" indent="0" algn="l" rtl="0">
              <a:spcBef>
                <a:spcPts val="0"/>
              </a:spcBef>
              <a:spcAft>
                <a:spcPts val="0"/>
              </a:spcAft>
              <a:buNone/>
            </a:pPr>
            <a:r>
              <a:rPr lang="nl-NL" sz="2000">
                <a:solidFill>
                  <a:schemeClr val="dk1"/>
                </a:solidFill>
                <a:latin typeface="Calibri"/>
                <a:ea typeface="Calibri"/>
                <a:cs typeface="Calibri"/>
                <a:sym typeface="Calibri"/>
              </a:rPr>
              <a:t>filter()</a:t>
            </a:r>
            <a:endParaRPr/>
          </a:p>
          <a:p>
            <a:pPr marL="0" marR="0" lvl="0" indent="0" algn="l" rtl="0">
              <a:spcBef>
                <a:spcPts val="0"/>
              </a:spcBef>
              <a:spcAft>
                <a:spcPts val="0"/>
              </a:spcAft>
              <a:buNone/>
            </a:pPr>
            <a:endParaRPr sz="2000">
              <a:solidFill>
                <a:schemeClr val="dk1"/>
              </a:solidFill>
              <a:latin typeface="Calibri"/>
              <a:ea typeface="Calibri"/>
              <a:cs typeface="Calibri"/>
              <a:sym typeface="Calibri"/>
            </a:endParaRPr>
          </a:p>
          <a:p>
            <a:pPr marL="0" marR="0" lvl="0" indent="0" algn="l" rtl="0">
              <a:spcBef>
                <a:spcPts val="0"/>
              </a:spcBef>
              <a:spcAft>
                <a:spcPts val="0"/>
              </a:spcAft>
              <a:buNone/>
            </a:pPr>
            <a:r>
              <a:rPr lang="nl-NL" sz="2000">
                <a:solidFill>
                  <a:schemeClr val="dk1"/>
                </a:solidFill>
                <a:latin typeface="Calibri"/>
                <a:ea typeface="Calibri"/>
                <a:cs typeface="Calibri"/>
                <a:sym typeface="Calibri"/>
              </a:rPr>
              <a:t>all()</a:t>
            </a:r>
            <a:endParaRPr/>
          </a:p>
          <a:p>
            <a:pPr marL="0" marR="0" lvl="0" indent="0" algn="l" rtl="0">
              <a:spcBef>
                <a:spcPts val="0"/>
              </a:spcBef>
              <a:spcAft>
                <a:spcPts val="0"/>
              </a:spcAft>
              <a:buNone/>
            </a:pPr>
            <a:r>
              <a:rPr lang="nl-NL" sz="2000">
                <a:solidFill>
                  <a:schemeClr val="dk1"/>
                </a:solidFill>
                <a:latin typeface="Calibri"/>
                <a:ea typeface="Calibri"/>
                <a:cs typeface="Calibri"/>
                <a:sym typeface="Calibri"/>
              </a:rPr>
              <a:t>any()</a:t>
            </a:r>
            <a:endParaRPr/>
          </a:p>
        </p:txBody>
      </p:sp>
      <p:sp>
        <p:nvSpPr>
          <p:cNvPr id="480" name="Google Shape;480;p58"/>
          <p:cNvSpPr/>
          <p:nvPr/>
        </p:nvSpPr>
        <p:spPr>
          <a:xfrm>
            <a:off x="575816" y="5652045"/>
            <a:ext cx="8918560" cy="1569660"/>
          </a:xfrm>
          <a:prstGeom prst="rect">
            <a:avLst/>
          </a:prstGeom>
          <a:solidFill>
            <a:schemeClr val="lt2"/>
          </a:solidFill>
          <a:ln w="9525" cap="flat" cmpd="sng">
            <a:solidFill>
              <a:srgbClr val="757070"/>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t" anchorCtr="0">
            <a:spAutoFit/>
          </a:bodyPr>
          <a:lstStyle/>
          <a:p>
            <a:pPr marL="0" marR="0" lvl="0" indent="0" algn="l" rtl="0">
              <a:spcBef>
                <a:spcPts val="0"/>
              </a:spcBef>
              <a:spcAft>
                <a:spcPts val="0"/>
              </a:spcAft>
              <a:buNone/>
            </a:pPr>
            <a:r>
              <a:rPr lang="nl-NL" sz="1600" b="1">
                <a:solidFill>
                  <a:srgbClr val="000000"/>
                </a:solidFill>
                <a:latin typeface="Arial"/>
                <a:ea typeface="Arial"/>
                <a:cs typeface="Arial"/>
                <a:sym typeface="Arial"/>
              </a:rPr>
              <a:t>l1 = [</a:t>
            </a:r>
            <a:r>
              <a:rPr lang="nl-NL" sz="1600" b="1">
                <a:solidFill>
                  <a:srgbClr val="09885A"/>
                </a:solidFill>
                <a:latin typeface="Arial"/>
                <a:ea typeface="Arial"/>
                <a:cs typeface="Arial"/>
                <a:sym typeface="Arial"/>
              </a:rPr>
              <a:t>1</a:t>
            </a:r>
            <a:r>
              <a:rPr lang="nl-NL" sz="1600" b="1">
                <a:solidFill>
                  <a:srgbClr val="000000"/>
                </a:solidFill>
                <a:latin typeface="Arial"/>
                <a:ea typeface="Arial"/>
                <a:cs typeface="Arial"/>
                <a:sym typeface="Arial"/>
              </a:rPr>
              <a:t>, </a:t>
            </a:r>
            <a:r>
              <a:rPr lang="nl-NL" sz="1600" b="1">
                <a:solidFill>
                  <a:srgbClr val="09885A"/>
                </a:solidFill>
                <a:latin typeface="Arial"/>
                <a:ea typeface="Arial"/>
                <a:cs typeface="Arial"/>
                <a:sym typeface="Arial"/>
              </a:rPr>
              <a:t>4</a:t>
            </a:r>
            <a:r>
              <a:rPr lang="nl-NL" sz="1600" b="1">
                <a:solidFill>
                  <a:srgbClr val="000000"/>
                </a:solidFill>
                <a:latin typeface="Arial"/>
                <a:ea typeface="Arial"/>
                <a:cs typeface="Arial"/>
                <a:sym typeface="Arial"/>
              </a:rPr>
              <a:t>, </a:t>
            </a:r>
            <a:r>
              <a:rPr lang="nl-NL" sz="1600" b="1">
                <a:solidFill>
                  <a:srgbClr val="09885A"/>
                </a:solidFill>
                <a:latin typeface="Arial"/>
                <a:ea typeface="Arial"/>
                <a:cs typeface="Arial"/>
                <a:sym typeface="Arial"/>
              </a:rPr>
              <a:t>7</a:t>
            </a:r>
            <a:r>
              <a:rPr lang="nl-NL" sz="1600" b="1">
                <a:solidFill>
                  <a:srgbClr val="000000"/>
                </a:solidFill>
                <a:latin typeface="Arial"/>
                <a:ea typeface="Arial"/>
                <a:cs typeface="Arial"/>
                <a:sym typeface="Arial"/>
              </a:rPr>
              <a:t>, </a:t>
            </a:r>
            <a:r>
              <a:rPr lang="nl-NL" sz="1600" b="1">
                <a:solidFill>
                  <a:srgbClr val="09885A"/>
                </a:solidFill>
                <a:latin typeface="Arial"/>
                <a:ea typeface="Arial"/>
                <a:cs typeface="Arial"/>
                <a:sym typeface="Arial"/>
              </a:rPr>
              <a:t>9</a:t>
            </a:r>
            <a:r>
              <a:rPr lang="nl-NL" sz="1600" b="1">
                <a:solidFill>
                  <a:srgbClr val="000000"/>
                </a:solidFill>
                <a:latin typeface="Arial"/>
                <a:ea typeface="Arial"/>
                <a:cs typeface="Arial"/>
                <a:sym typeface="Arial"/>
              </a:rPr>
              <a:t>, </a:t>
            </a:r>
            <a:r>
              <a:rPr lang="nl-NL" sz="1600" b="1">
                <a:solidFill>
                  <a:srgbClr val="09885A"/>
                </a:solidFill>
                <a:latin typeface="Arial"/>
                <a:ea typeface="Arial"/>
                <a:cs typeface="Arial"/>
                <a:sym typeface="Arial"/>
              </a:rPr>
              <a:t>2</a:t>
            </a:r>
            <a:r>
              <a:rPr lang="nl-NL" sz="1600" b="1">
                <a:solidFill>
                  <a:srgbClr val="000000"/>
                </a:solidFill>
                <a:latin typeface="Arial"/>
                <a:ea typeface="Arial"/>
                <a:cs typeface="Arial"/>
                <a:sym typeface="Arial"/>
              </a:rPr>
              <a:t>]</a:t>
            </a:r>
            <a:endParaRPr/>
          </a:p>
          <a:p>
            <a:pPr marL="0" marR="0" lvl="0" indent="0" algn="l" rtl="0">
              <a:spcBef>
                <a:spcPts val="0"/>
              </a:spcBef>
              <a:spcAft>
                <a:spcPts val="0"/>
              </a:spcAft>
              <a:buNone/>
            </a:pPr>
            <a:br>
              <a:rPr lang="nl-NL" sz="1600" b="1">
                <a:solidFill>
                  <a:srgbClr val="000000"/>
                </a:solidFill>
                <a:latin typeface="Arial"/>
                <a:ea typeface="Arial"/>
                <a:cs typeface="Arial"/>
                <a:sym typeface="Arial"/>
              </a:rPr>
            </a:br>
            <a:r>
              <a:rPr lang="nl-NL" sz="1600" b="1">
                <a:solidFill>
                  <a:srgbClr val="000000"/>
                </a:solidFill>
                <a:latin typeface="Arial"/>
                <a:ea typeface="Arial"/>
                <a:cs typeface="Arial"/>
                <a:sym typeface="Arial"/>
              </a:rPr>
              <a:t>len(l1)				</a:t>
            </a:r>
            <a:r>
              <a:rPr lang="nl-NL" sz="1600" b="1">
                <a:solidFill>
                  <a:srgbClr val="008000"/>
                </a:solidFill>
                <a:latin typeface="Arial"/>
                <a:ea typeface="Arial"/>
                <a:cs typeface="Arial"/>
                <a:sym typeface="Arial"/>
              </a:rPr>
              <a:t># 5</a:t>
            </a:r>
            <a:endParaRPr sz="1600" b="1">
              <a:solidFill>
                <a:srgbClr val="000000"/>
              </a:solidFill>
              <a:latin typeface="Arial"/>
              <a:ea typeface="Arial"/>
              <a:cs typeface="Arial"/>
              <a:sym typeface="Arial"/>
            </a:endParaRPr>
          </a:p>
          <a:p>
            <a:pPr marL="0" marR="0" lvl="0" indent="0" algn="l" rtl="0">
              <a:spcBef>
                <a:spcPts val="0"/>
              </a:spcBef>
              <a:spcAft>
                <a:spcPts val="0"/>
              </a:spcAft>
              <a:buNone/>
            </a:pPr>
            <a:r>
              <a:rPr lang="nl-NL" sz="1600" b="1">
                <a:solidFill>
                  <a:srgbClr val="000000"/>
                </a:solidFill>
                <a:latin typeface="Arial"/>
                <a:ea typeface="Arial"/>
                <a:cs typeface="Arial"/>
                <a:sym typeface="Arial"/>
              </a:rPr>
              <a:t>max(l1)				</a:t>
            </a:r>
            <a:r>
              <a:rPr lang="nl-NL" sz="1600" b="1">
                <a:solidFill>
                  <a:srgbClr val="008000"/>
                </a:solidFill>
                <a:latin typeface="Arial"/>
                <a:ea typeface="Arial"/>
                <a:cs typeface="Arial"/>
                <a:sym typeface="Arial"/>
              </a:rPr>
              <a:t># 9</a:t>
            </a:r>
            <a:endParaRPr sz="1600" b="1">
              <a:solidFill>
                <a:srgbClr val="000000"/>
              </a:solidFill>
              <a:latin typeface="Arial"/>
              <a:ea typeface="Arial"/>
              <a:cs typeface="Arial"/>
              <a:sym typeface="Arial"/>
            </a:endParaRPr>
          </a:p>
          <a:p>
            <a:pPr marL="0" marR="0" lvl="0" indent="0" algn="l" rtl="0">
              <a:spcBef>
                <a:spcPts val="0"/>
              </a:spcBef>
              <a:spcAft>
                <a:spcPts val="0"/>
              </a:spcAft>
              <a:buNone/>
            </a:pPr>
            <a:r>
              <a:rPr lang="nl-NL" sz="1600" b="1">
                <a:solidFill>
                  <a:srgbClr val="000000"/>
                </a:solidFill>
                <a:latin typeface="Arial"/>
                <a:ea typeface="Arial"/>
                <a:cs typeface="Arial"/>
                <a:sym typeface="Arial"/>
              </a:rPr>
              <a:t>min(l1)				</a:t>
            </a:r>
            <a:r>
              <a:rPr lang="nl-NL" sz="1600" b="1">
                <a:solidFill>
                  <a:srgbClr val="008000"/>
                </a:solidFill>
                <a:latin typeface="Arial"/>
                <a:ea typeface="Arial"/>
                <a:cs typeface="Arial"/>
                <a:sym typeface="Arial"/>
              </a:rPr>
              <a:t># 1</a:t>
            </a:r>
            <a:endParaRPr sz="1600" b="1">
              <a:solidFill>
                <a:srgbClr val="000000"/>
              </a:solidFill>
              <a:latin typeface="Arial"/>
              <a:ea typeface="Arial"/>
              <a:cs typeface="Arial"/>
              <a:sym typeface="Arial"/>
            </a:endParaRPr>
          </a:p>
          <a:p>
            <a:pPr marL="0" marR="0" lvl="0" indent="0" algn="l" rtl="0">
              <a:spcBef>
                <a:spcPts val="0"/>
              </a:spcBef>
              <a:spcAft>
                <a:spcPts val="0"/>
              </a:spcAft>
              <a:buNone/>
            </a:pPr>
            <a:r>
              <a:rPr lang="nl-NL" sz="1600" b="1">
                <a:solidFill>
                  <a:srgbClr val="000000"/>
                </a:solidFill>
                <a:latin typeface="Arial"/>
                <a:ea typeface="Arial"/>
                <a:cs typeface="Arial"/>
                <a:sym typeface="Arial"/>
              </a:rPr>
              <a:t>sorted(l1)			</a:t>
            </a:r>
            <a:r>
              <a:rPr lang="nl-NL" sz="1600" b="1">
                <a:solidFill>
                  <a:srgbClr val="008000"/>
                </a:solidFill>
                <a:latin typeface="Arial"/>
                <a:ea typeface="Arial"/>
                <a:cs typeface="Arial"/>
                <a:sym typeface="Arial"/>
              </a:rPr>
              <a:t># [1, 2, 4, 7, 9]</a:t>
            </a:r>
            <a:endParaRPr sz="1600" b="1">
              <a:solidFill>
                <a:srgbClr val="000000"/>
              </a:solidFill>
              <a:latin typeface="Arial"/>
              <a:ea typeface="Arial"/>
              <a:cs typeface="Arial"/>
              <a:sym typeface="Arial"/>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485"/>
        <p:cNvGrpSpPr/>
        <p:nvPr/>
      </p:nvGrpSpPr>
      <p:grpSpPr>
        <a:xfrm>
          <a:off x="0" y="0"/>
          <a:ext cx="0" cy="0"/>
          <a:chOff x="0" y="0"/>
          <a:chExt cx="0" cy="0"/>
        </a:xfrm>
      </p:grpSpPr>
      <p:sp>
        <p:nvSpPr>
          <p:cNvPr id="486" name="Google Shape;486;p59"/>
          <p:cNvSpPr txBox="1">
            <a:spLocks noGrp="1"/>
          </p:cNvSpPr>
          <p:nvPr>
            <p:ph type="title"/>
          </p:nvPr>
        </p:nvSpPr>
        <p:spPr>
          <a:xfrm>
            <a:off x="575816" y="402483"/>
            <a:ext cx="8928991" cy="14611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595959"/>
              </a:buClr>
              <a:buSzPts val="4100"/>
              <a:buFont typeface="Arial"/>
              <a:buNone/>
            </a:pPr>
            <a:r>
              <a:rPr lang="nl-NL"/>
              <a:t>Function range()</a:t>
            </a:r>
            <a:endParaRPr/>
          </a:p>
        </p:txBody>
      </p:sp>
      <p:sp>
        <p:nvSpPr>
          <p:cNvPr id="487" name="Google Shape;487;p59"/>
          <p:cNvSpPr txBox="1">
            <a:spLocks noGrp="1"/>
          </p:cNvSpPr>
          <p:nvPr>
            <p:ph type="body" idx="1"/>
          </p:nvPr>
        </p:nvSpPr>
        <p:spPr>
          <a:xfrm>
            <a:off x="575817" y="2012414"/>
            <a:ext cx="8928990" cy="4215695"/>
          </a:xfrm>
          <a:prstGeom prst="rect">
            <a:avLst/>
          </a:prstGeom>
          <a:noFill/>
          <a:ln>
            <a:noFill/>
          </a:ln>
        </p:spPr>
        <p:txBody>
          <a:bodyPr spcFirstLastPara="1" wrap="square" lIns="91425" tIns="45700" rIns="91425" bIns="45700" anchor="t" anchorCtr="0">
            <a:noAutofit/>
          </a:bodyPr>
          <a:lstStyle/>
          <a:p>
            <a:pPr marL="251986" lvl="0" indent="-251986" algn="l" rtl="0">
              <a:lnSpc>
                <a:spcPct val="90000"/>
              </a:lnSpc>
              <a:spcBef>
                <a:spcPts val="0"/>
              </a:spcBef>
              <a:spcAft>
                <a:spcPts val="0"/>
              </a:spcAft>
              <a:buClr>
                <a:srgbClr val="595959"/>
              </a:buClr>
              <a:buSzPts val="2000"/>
              <a:buChar char="•"/>
            </a:pPr>
            <a:r>
              <a:rPr lang="nl-NL"/>
              <a:t>range(stop)</a:t>
            </a:r>
            <a:endParaRPr/>
          </a:p>
          <a:p>
            <a:pPr marL="251986" lvl="0" indent="-251986" algn="l" rtl="0">
              <a:lnSpc>
                <a:spcPct val="90000"/>
              </a:lnSpc>
              <a:spcBef>
                <a:spcPts val="1102"/>
              </a:spcBef>
              <a:spcAft>
                <a:spcPts val="0"/>
              </a:spcAft>
              <a:buClr>
                <a:srgbClr val="595959"/>
              </a:buClr>
              <a:buSzPts val="2000"/>
              <a:buChar char="•"/>
            </a:pPr>
            <a:r>
              <a:rPr lang="nl-NL"/>
              <a:t>range(start, stop)</a:t>
            </a:r>
            <a:endParaRPr/>
          </a:p>
          <a:p>
            <a:pPr marL="251986" lvl="0" indent="-251986" algn="l" rtl="0">
              <a:lnSpc>
                <a:spcPct val="90000"/>
              </a:lnSpc>
              <a:spcBef>
                <a:spcPts val="1102"/>
              </a:spcBef>
              <a:spcAft>
                <a:spcPts val="0"/>
              </a:spcAft>
              <a:buClr>
                <a:srgbClr val="595959"/>
              </a:buClr>
              <a:buSzPts val="2000"/>
              <a:buChar char="•"/>
            </a:pPr>
            <a:r>
              <a:rPr lang="nl-NL"/>
              <a:t>range(start, stop, step)</a:t>
            </a:r>
            <a:endParaRPr/>
          </a:p>
          <a:p>
            <a:pPr marL="251986" lvl="0" indent="-124986" algn="l" rtl="0">
              <a:lnSpc>
                <a:spcPct val="90000"/>
              </a:lnSpc>
              <a:spcBef>
                <a:spcPts val="1102"/>
              </a:spcBef>
              <a:spcAft>
                <a:spcPts val="0"/>
              </a:spcAft>
              <a:buClr>
                <a:srgbClr val="595959"/>
              </a:buClr>
              <a:buSzPts val="2000"/>
              <a:buNone/>
            </a:pPr>
            <a:endParaRPr/>
          </a:p>
          <a:p>
            <a:pPr marL="251986" lvl="0" indent="-251986" algn="l" rtl="0">
              <a:lnSpc>
                <a:spcPct val="90000"/>
              </a:lnSpc>
              <a:spcBef>
                <a:spcPts val="1102"/>
              </a:spcBef>
              <a:spcAft>
                <a:spcPts val="0"/>
              </a:spcAft>
              <a:buClr>
                <a:srgbClr val="595959"/>
              </a:buClr>
              <a:buSzPts val="2000"/>
              <a:buChar char="•"/>
            </a:pPr>
            <a:r>
              <a:rPr lang="nl-NL"/>
              <a:t>generator function =&gt; just in time</a:t>
            </a:r>
            <a:endParaRPr/>
          </a:p>
        </p:txBody>
      </p:sp>
      <p:sp>
        <p:nvSpPr>
          <p:cNvPr id="488" name="Google Shape;488;p59"/>
          <p:cNvSpPr txBox="1">
            <a:spLocks noGrp="1"/>
          </p:cNvSpPr>
          <p:nvPr>
            <p:ph type="body" idx="2"/>
          </p:nvPr>
        </p:nvSpPr>
        <p:spPr>
          <a:xfrm>
            <a:off x="575816" y="6364745"/>
            <a:ext cx="8928991" cy="830997"/>
          </a:xfrm>
          <a:prstGeom prst="rect">
            <a:avLst/>
          </a:prstGeom>
          <a:solidFill>
            <a:srgbClr val="D8D8D8"/>
          </a:solidFill>
          <a:ln w="9525" cap="flat" cmpd="sng">
            <a:solidFill>
              <a:srgbClr val="3F3F3F"/>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b" anchorCtr="0">
            <a:spAutoFit/>
          </a:bodyPr>
          <a:lstStyle/>
          <a:p>
            <a:pPr marL="0" lvl="0" indent="0" algn="l" rtl="0">
              <a:lnSpc>
                <a:spcPct val="100000"/>
              </a:lnSpc>
              <a:spcBef>
                <a:spcPts val="0"/>
              </a:spcBef>
              <a:spcAft>
                <a:spcPts val="0"/>
              </a:spcAft>
              <a:buClr>
                <a:srgbClr val="000000"/>
              </a:buClr>
              <a:buSzPts val="1600"/>
              <a:buNone/>
            </a:pPr>
            <a:r>
              <a:rPr lang="nl-NL">
                <a:solidFill>
                  <a:srgbClr val="000000"/>
                </a:solidFill>
              </a:rPr>
              <a:t>range(</a:t>
            </a:r>
            <a:r>
              <a:rPr lang="nl-NL">
                <a:solidFill>
                  <a:srgbClr val="098658"/>
                </a:solidFill>
              </a:rPr>
              <a:t>10</a:t>
            </a:r>
            <a:r>
              <a:rPr lang="nl-NL">
                <a:solidFill>
                  <a:srgbClr val="000000"/>
                </a:solidFill>
              </a:rPr>
              <a:t>)	</a:t>
            </a:r>
            <a:r>
              <a:rPr lang="nl-NL">
                <a:solidFill>
                  <a:srgbClr val="008000"/>
                </a:solidFill>
              </a:rPr>
              <a:t> # 0, 1, 2, 3, 4, 5, 6, 7, 8, 9</a:t>
            </a:r>
            <a:endParaRPr>
              <a:solidFill>
                <a:srgbClr val="000000"/>
              </a:solidFill>
            </a:endParaRPr>
          </a:p>
          <a:p>
            <a:pPr marL="0" lvl="0" indent="0" algn="l" rtl="0">
              <a:lnSpc>
                <a:spcPct val="100000"/>
              </a:lnSpc>
              <a:spcBef>
                <a:spcPts val="0"/>
              </a:spcBef>
              <a:spcAft>
                <a:spcPts val="0"/>
              </a:spcAft>
              <a:buClr>
                <a:srgbClr val="000000"/>
              </a:buClr>
              <a:buSzPts val="1600"/>
              <a:buNone/>
            </a:pPr>
            <a:r>
              <a:rPr lang="nl-NL">
                <a:solidFill>
                  <a:srgbClr val="000000"/>
                </a:solidFill>
              </a:rPr>
              <a:t>range(</a:t>
            </a:r>
            <a:r>
              <a:rPr lang="nl-NL">
                <a:solidFill>
                  <a:srgbClr val="098658"/>
                </a:solidFill>
              </a:rPr>
              <a:t>3</a:t>
            </a:r>
            <a:r>
              <a:rPr lang="nl-NL">
                <a:solidFill>
                  <a:srgbClr val="000000"/>
                </a:solidFill>
              </a:rPr>
              <a:t>, </a:t>
            </a:r>
            <a:r>
              <a:rPr lang="nl-NL">
                <a:solidFill>
                  <a:srgbClr val="098658"/>
                </a:solidFill>
              </a:rPr>
              <a:t>9</a:t>
            </a:r>
            <a:r>
              <a:rPr lang="nl-NL">
                <a:solidFill>
                  <a:srgbClr val="000000"/>
                </a:solidFill>
              </a:rPr>
              <a:t>)	</a:t>
            </a:r>
            <a:r>
              <a:rPr lang="nl-NL">
                <a:solidFill>
                  <a:srgbClr val="008000"/>
                </a:solidFill>
              </a:rPr>
              <a:t> # 3, 4, 5, 6, 7, 8</a:t>
            </a:r>
            <a:endParaRPr>
              <a:solidFill>
                <a:srgbClr val="000000"/>
              </a:solidFill>
            </a:endParaRPr>
          </a:p>
          <a:p>
            <a:pPr marL="0" lvl="0" indent="0" algn="l" rtl="0">
              <a:lnSpc>
                <a:spcPct val="100000"/>
              </a:lnSpc>
              <a:spcBef>
                <a:spcPts val="0"/>
              </a:spcBef>
              <a:spcAft>
                <a:spcPts val="0"/>
              </a:spcAft>
              <a:buClr>
                <a:srgbClr val="000000"/>
              </a:buClr>
              <a:buSzPts val="1600"/>
              <a:buNone/>
            </a:pPr>
            <a:r>
              <a:rPr lang="nl-NL">
                <a:solidFill>
                  <a:srgbClr val="000000"/>
                </a:solidFill>
              </a:rPr>
              <a:t>range(</a:t>
            </a:r>
            <a:r>
              <a:rPr lang="nl-NL">
                <a:solidFill>
                  <a:srgbClr val="098658"/>
                </a:solidFill>
              </a:rPr>
              <a:t>3</a:t>
            </a:r>
            <a:r>
              <a:rPr lang="nl-NL">
                <a:solidFill>
                  <a:srgbClr val="000000"/>
                </a:solidFill>
              </a:rPr>
              <a:t>, </a:t>
            </a:r>
            <a:r>
              <a:rPr lang="nl-NL">
                <a:solidFill>
                  <a:srgbClr val="098658"/>
                </a:solidFill>
              </a:rPr>
              <a:t>9</a:t>
            </a:r>
            <a:r>
              <a:rPr lang="nl-NL">
                <a:solidFill>
                  <a:srgbClr val="000000"/>
                </a:solidFill>
              </a:rPr>
              <a:t>, </a:t>
            </a:r>
            <a:r>
              <a:rPr lang="nl-NL">
                <a:solidFill>
                  <a:srgbClr val="098658"/>
                </a:solidFill>
              </a:rPr>
              <a:t>2</a:t>
            </a:r>
            <a:r>
              <a:rPr lang="nl-NL">
                <a:solidFill>
                  <a:srgbClr val="000000"/>
                </a:solidFill>
              </a:rPr>
              <a:t>)	</a:t>
            </a:r>
            <a:r>
              <a:rPr lang="nl-NL">
                <a:solidFill>
                  <a:srgbClr val="008000"/>
                </a:solidFill>
              </a:rPr>
              <a:t> # 3, 5, 7</a:t>
            </a:r>
            <a:endParaRPr>
              <a:solidFill>
                <a:srgbClr val="000000"/>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Google Shape;76;p6"/>
          <p:cNvSpPr txBox="1">
            <a:spLocks noGrp="1"/>
          </p:cNvSpPr>
          <p:nvPr>
            <p:ph type="title"/>
          </p:nvPr>
        </p:nvSpPr>
        <p:spPr>
          <a:xfrm>
            <a:off x="575816" y="402483"/>
            <a:ext cx="8928991" cy="14611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595959"/>
              </a:buClr>
              <a:buSzPts val="4100"/>
              <a:buFont typeface="Arial"/>
              <a:buNone/>
            </a:pPr>
            <a:r>
              <a:rPr lang="nl-NL"/>
              <a:t>Python features</a:t>
            </a:r>
            <a:endParaRPr/>
          </a:p>
        </p:txBody>
      </p:sp>
      <p:sp>
        <p:nvSpPr>
          <p:cNvPr id="77" name="Google Shape;77;p6"/>
          <p:cNvSpPr txBox="1">
            <a:spLocks noGrp="1"/>
          </p:cNvSpPr>
          <p:nvPr>
            <p:ph type="body" idx="1"/>
          </p:nvPr>
        </p:nvSpPr>
        <p:spPr>
          <a:xfrm>
            <a:off x="575817" y="2012414"/>
            <a:ext cx="8928990" cy="5439831"/>
          </a:xfrm>
          <a:prstGeom prst="rect">
            <a:avLst/>
          </a:prstGeom>
          <a:noFill/>
          <a:ln>
            <a:noFill/>
          </a:ln>
        </p:spPr>
        <p:txBody>
          <a:bodyPr spcFirstLastPara="1" wrap="square" lIns="91425" tIns="45700" rIns="91425" bIns="45700" anchor="t" anchorCtr="0">
            <a:noAutofit/>
          </a:bodyPr>
          <a:lstStyle/>
          <a:p>
            <a:pPr marL="251986" lvl="0" indent="-251986" algn="l" rtl="0">
              <a:lnSpc>
                <a:spcPct val="90000"/>
              </a:lnSpc>
              <a:spcBef>
                <a:spcPts val="0"/>
              </a:spcBef>
              <a:spcAft>
                <a:spcPts val="0"/>
              </a:spcAft>
              <a:buClr>
                <a:srgbClr val="595959"/>
              </a:buClr>
              <a:buSzPts val="2000"/>
              <a:buChar char="•"/>
            </a:pPr>
            <a:r>
              <a:rPr lang="nl-NL"/>
              <a:t>Intrepreted</a:t>
            </a:r>
            <a:endParaRPr/>
          </a:p>
          <a:p>
            <a:pPr marL="251986" lvl="0" indent="-251986" algn="l" rtl="0">
              <a:lnSpc>
                <a:spcPct val="90000"/>
              </a:lnSpc>
              <a:spcBef>
                <a:spcPts val="1102"/>
              </a:spcBef>
              <a:spcAft>
                <a:spcPts val="0"/>
              </a:spcAft>
              <a:buClr>
                <a:srgbClr val="595959"/>
              </a:buClr>
              <a:buSzPts val="2000"/>
              <a:buChar char="•"/>
            </a:pPr>
            <a:r>
              <a:rPr lang="nl-NL"/>
              <a:t>Multi-platform (Windows, Mac OS X, Linux, ...)</a:t>
            </a:r>
            <a:endParaRPr/>
          </a:p>
          <a:p>
            <a:pPr marL="251986" lvl="0" indent="-251986" algn="l" rtl="0">
              <a:lnSpc>
                <a:spcPct val="90000"/>
              </a:lnSpc>
              <a:spcBef>
                <a:spcPts val="1102"/>
              </a:spcBef>
              <a:spcAft>
                <a:spcPts val="0"/>
              </a:spcAft>
              <a:buClr>
                <a:srgbClr val="595959"/>
              </a:buClr>
              <a:buSzPts val="2000"/>
              <a:buChar char="•"/>
            </a:pPr>
            <a:r>
              <a:rPr lang="nl-NL"/>
              <a:t>Dynamic types</a:t>
            </a:r>
            <a:endParaRPr/>
          </a:p>
          <a:p>
            <a:pPr marL="251986" lvl="0" indent="-251986" algn="l" rtl="0">
              <a:lnSpc>
                <a:spcPct val="90000"/>
              </a:lnSpc>
              <a:spcBef>
                <a:spcPts val="1102"/>
              </a:spcBef>
              <a:spcAft>
                <a:spcPts val="0"/>
              </a:spcAft>
              <a:buClr>
                <a:srgbClr val="595959"/>
              </a:buClr>
              <a:buSzPts val="2000"/>
              <a:buChar char="•"/>
            </a:pPr>
            <a:r>
              <a:rPr lang="nl-NL"/>
              <a:t>Datastructures</a:t>
            </a:r>
            <a:endParaRPr/>
          </a:p>
          <a:p>
            <a:pPr marL="251986" lvl="0" indent="-251986" algn="l" rtl="0">
              <a:lnSpc>
                <a:spcPct val="90000"/>
              </a:lnSpc>
              <a:spcBef>
                <a:spcPts val="1102"/>
              </a:spcBef>
              <a:spcAft>
                <a:spcPts val="0"/>
              </a:spcAft>
              <a:buClr>
                <a:srgbClr val="595959"/>
              </a:buClr>
              <a:buSzPts val="2000"/>
              <a:buChar char="•"/>
            </a:pPr>
            <a:r>
              <a:rPr lang="nl-NL"/>
              <a:t>Object oriented</a:t>
            </a:r>
            <a:endParaRPr/>
          </a:p>
          <a:p>
            <a:pPr marL="251986" lvl="0" indent="-251986" algn="l" rtl="0">
              <a:lnSpc>
                <a:spcPct val="90000"/>
              </a:lnSpc>
              <a:spcBef>
                <a:spcPts val="1102"/>
              </a:spcBef>
              <a:spcAft>
                <a:spcPts val="0"/>
              </a:spcAft>
              <a:buClr>
                <a:srgbClr val="595959"/>
              </a:buClr>
              <a:buSzPts val="2000"/>
              <a:buChar char="•"/>
            </a:pPr>
            <a:r>
              <a:rPr lang="nl-NL"/>
              <a:t>Batteries included</a:t>
            </a:r>
            <a:endParaRPr/>
          </a:p>
          <a:p>
            <a:pPr marL="251986" lvl="0" indent="-251986" algn="l" rtl="0">
              <a:lnSpc>
                <a:spcPct val="90000"/>
              </a:lnSpc>
              <a:spcBef>
                <a:spcPts val="1102"/>
              </a:spcBef>
              <a:spcAft>
                <a:spcPts val="0"/>
              </a:spcAft>
              <a:buClr>
                <a:srgbClr val="595959"/>
              </a:buClr>
              <a:buSzPts val="2000"/>
              <a:buChar char="•"/>
            </a:pPr>
            <a:r>
              <a:rPr lang="nl-NL"/>
              <a:t>Many Libraries</a:t>
            </a:r>
            <a:endParaRPr/>
          </a:p>
          <a:p>
            <a:pPr marL="251986" lvl="0" indent="-251986" algn="l" rtl="0">
              <a:lnSpc>
                <a:spcPct val="90000"/>
              </a:lnSpc>
              <a:spcBef>
                <a:spcPts val="1102"/>
              </a:spcBef>
              <a:spcAft>
                <a:spcPts val="0"/>
              </a:spcAft>
              <a:buClr>
                <a:srgbClr val="595959"/>
              </a:buClr>
              <a:buSzPts val="2000"/>
              <a:buChar char="•"/>
            </a:pPr>
            <a:r>
              <a:rPr lang="nl-NL"/>
              <a:t>Integration with C and C++</a:t>
            </a:r>
            <a:endParaRPr/>
          </a:p>
          <a:p>
            <a:pPr marL="0" lvl="0" indent="0" algn="l" rtl="0">
              <a:lnSpc>
                <a:spcPct val="90000"/>
              </a:lnSpc>
              <a:spcBef>
                <a:spcPts val="1102"/>
              </a:spcBef>
              <a:spcAft>
                <a:spcPts val="0"/>
              </a:spcAft>
              <a:buClr>
                <a:srgbClr val="595959"/>
              </a:buClr>
              <a:buSzPts val="2000"/>
              <a:buNone/>
            </a:pPr>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494" name="Google Shape;494;p60"/>
          <p:cNvSpPr txBox="1">
            <a:spLocks noGrp="1"/>
          </p:cNvSpPr>
          <p:nvPr>
            <p:ph type="title"/>
          </p:nvPr>
        </p:nvSpPr>
        <p:spPr>
          <a:xfrm>
            <a:off x="575816" y="402483"/>
            <a:ext cx="8928991" cy="14611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595959"/>
              </a:buClr>
              <a:buSzPts val="4100"/>
              <a:buFont typeface="Arial"/>
              <a:buNone/>
            </a:pPr>
            <a:r>
              <a:rPr lang="nl-NL"/>
              <a:t>Tuple</a:t>
            </a:r>
            <a:endParaRPr/>
          </a:p>
        </p:txBody>
      </p:sp>
      <p:sp>
        <p:nvSpPr>
          <p:cNvPr id="495" name="Google Shape;495;p60"/>
          <p:cNvSpPr txBox="1">
            <a:spLocks noGrp="1"/>
          </p:cNvSpPr>
          <p:nvPr>
            <p:ph type="body" idx="1"/>
          </p:nvPr>
        </p:nvSpPr>
        <p:spPr>
          <a:xfrm>
            <a:off x="575817" y="2012414"/>
            <a:ext cx="8928990" cy="5223411"/>
          </a:xfrm>
          <a:prstGeom prst="rect">
            <a:avLst/>
          </a:prstGeom>
          <a:noFill/>
          <a:ln>
            <a:noFill/>
          </a:ln>
        </p:spPr>
        <p:txBody>
          <a:bodyPr spcFirstLastPara="1" wrap="square" lIns="91425" tIns="45700" rIns="91425" bIns="45700" anchor="t" anchorCtr="0">
            <a:noAutofit/>
          </a:bodyPr>
          <a:lstStyle/>
          <a:p>
            <a:pPr marL="251986" lvl="0" indent="-251986" algn="l" rtl="0">
              <a:lnSpc>
                <a:spcPct val="90000"/>
              </a:lnSpc>
              <a:spcBef>
                <a:spcPts val="0"/>
              </a:spcBef>
              <a:spcAft>
                <a:spcPts val="0"/>
              </a:spcAft>
              <a:buClr>
                <a:srgbClr val="595959"/>
              </a:buClr>
              <a:buSzPts val="2000"/>
              <a:buChar char="•"/>
            </a:pPr>
            <a:r>
              <a:rPr lang="nl-NL"/>
              <a:t>An inmutable list of elements</a:t>
            </a:r>
            <a:endParaRPr/>
          </a:p>
          <a:p>
            <a:pPr marL="251986" lvl="0" indent="-124986" algn="l" rtl="0">
              <a:lnSpc>
                <a:spcPct val="90000"/>
              </a:lnSpc>
              <a:spcBef>
                <a:spcPts val="1102"/>
              </a:spcBef>
              <a:spcAft>
                <a:spcPts val="0"/>
              </a:spcAft>
              <a:buClr>
                <a:srgbClr val="595959"/>
              </a:buClr>
              <a:buSzPts val="2000"/>
              <a:buNone/>
            </a:pPr>
            <a:endParaRPr/>
          </a:p>
          <a:p>
            <a:pPr marL="251986" lvl="0" indent="-251986" algn="l" rtl="0">
              <a:lnSpc>
                <a:spcPct val="90000"/>
              </a:lnSpc>
              <a:spcBef>
                <a:spcPts val="1102"/>
              </a:spcBef>
              <a:spcAft>
                <a:spcPts val="0"/>
              </a:spcAft>
              <a:buClr>
                <a:srgbClr val="595959"/>
              </a:buClr>
              <a:buSzPts val="2000"/>
              <a:buChar char="•"/>
            </a:pPr>
            <a:r>
              <a:rPr lang="nl-NL"/>
              <a:t>Similar to a list</a:t>
            </a:r>
            <a:endParaRPr/>
          </a:p>
          <a:p>
            <a:pPr marL="251986" lvl="0" indent="-124986" algn="l" rtl="0">
              <a:lnSpc>
                <a:spcPct val="90000"/>
              </a:lnSpc>
              <a:spcBef>
                <a:spcPts val="1102"/>
              </a:spcBef>
              <a:spcAft>
                <a:spcPts val="0"/>
              </a:spcAft>
              <a:buClr>
                <a:srgbClr val="595959"/>
              </a:buClr>
              <a:buSzPts val="2000"/>
              <a:buNone/>
            </a:pPr>
            <a:endParaRPr/>
          </a:p>
          <a:p>
            <a:pPr marL="251986" lvl="0" indent="-251986" algn="l" rtl="0">
              <a:lnSpc>
                <a:spcPct val="90000"/>
              </a:lnSpc>
              <a:spcBef>
                <a:spcPts val="1102"/>
              </a:spcBef>
              <a:spcAft>
                <a:spcPts val="0"/>
              </a:spcAft>
              <a:buClr>
                <a:srgbClr val="595959"/>
              </a:buClr>
              <a:buSzPts val="2000"/>
              <a:buChar char="•"/>
            </a:pPr>
            <a:r>
              <a:rPr lang="nl-NL"/>
              <a:t>Round brackets () </a:t>
            </a:r>
            <a:endParaRPr/>
          </a:p>
          <a:p>
            <a:pPr marL="251986" lvl="0" indent="-251986" algn="l" rtl="0">
              <a:lnSpc>
                <a:spcPct val="90000"/>
              </a:lnSpc>
              <a:spcBef>
                <a:spcPts val="1102"/>
              </a:spcBef>
              <a:spcAft>
                <a:spcPts val="0"/>
              </a:spcAft>
              <a:buClr>
                <a:srgbClr val="595959"/>
              </a:buClr>
              <a:buSzPts val="2000"/>
              <a:buChar char="•"/>
            </a:pPr>
            <a:r>
              <a:rPr lang="nl-NL"/>
              <a:t>Or no brackets at all!</a:t>
            </a:r>
            <a:endParaRPr/>
          </a:p>
          <a:p>
            <a:pPr marL="251986" lvl="0" indent="-124986" algn="l" rtl="0">
              <a:lnSpc>
                <a:spcPct val="90000"/>
              </a:lnSpc>
              <a:spcBef>
                <a:spcPts val="1102"/>
              </a:spcBef>
              <a:spcAft>
                <a:spcPts val="0"/>
              </a:spcAft>
              <a:buClr>
                <a:srgbClr val="595959"/>
              </a:buClr>
              <a:buSzPts val="2000"/>
              <a:buNone/>
            </a:pPr>
            <a:endParaRPr/>
          </a:p>
          <a:p>
            <a:pPr marL="251986" lvl="0" indent="-251986" algn="l" rtl="0">
              <a:lnSpc>
                <a:spcPct val="90000"/>
              </a:lnSpc>
              <a:spcBef>
                <a:spcPts val="1102"/>
              </a:spcBef>
              <a:spcAft>
                <a:spcPts val="0"/>
              </a:spcAft>
              <a:buClr>
                <a:srgbClr val="595959"/>
              </a:buClr>
              <a:buSzPts val="2000"/>
              <a:buChar char="•"/>
            </a:pPr>
            <a:r>
              <a:rPr lang="nl-NL"/>
              <a:t>function </a:t>
            </a:r>
            <a:r>
              <a:rPr lang="nl-NL" b="1"/>
              <a:t>tuple()</a:t>
            </a:r>
            <a:endParaRPr/>
          </a:p>
        </p:txBody>
      </p:sp>
      <p:sp>
        <p:nvSpPr>
          <p:cNvPr id="496" name="Google Shape;496;p60"/>
          <p:cNvSpPr/>
          <p:nvPr/>
        </p:nvSpPr>
        <p:spPr>
          <a:xfrm>
            <a:off x="575816" y="5481499"/>
            <a:ext cx="8928544" cy="1754326"/>
          </a:xfrm>
          <a:prstGeom prst="rect">
            <a:avLst/>
          </a:prstGeom>
          <a:solidFill>
            <a:schemeClr val="lt2"/>
          </a:solidFill>
          <a:ln w="9525" cap="flat" cmpd="sng">
            <a:solidFill>
              <a:srgbClr val="757070"/>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t" anchorCtr="0">
            <a:spAutoFit/>
          </a:bodyPr>
          <a:lstStyle/>
          <a:p>
            <a:pPr marL="0" marR="0" lvl="0" indent="0" algn="l" rtl="0">
              <a:spcBef>
                <a:spcPts val="0"/>
              </a:spcBef>
              <a:spcAft>
                <a:spcPts val="0"/>
              </a:spcAft>
              <a:buNone/>
            </a:pPr>
            <a:r>
              <a:rPr lang="nl-NL" sz="1800" b="1">
                <a:solidFill>
                  <a:srgbClr val="000000"/>
                </a:solidFill>
                <a:latin typeface="Arial"/>
                <a:ea typeface="Arial"/>
                <a:cs typeface="Arial"/>
                <a:sym typeface="Arial"/>
              </a:rPr>
              <a:t>tuple1 = () </a:t>
            </a:r>
            <a:r>
              <a:rPr lang="nl-NL" sz="1800" b="1">
                <a:solidFill>
                  <a:srgbClr val="008000"/>
                </a:solidFill>
                <a:latin typeface="Arial"/>
                <a:ea typeface="Arial"/>
                <a:cs typeface="Arial"/>
                <a:sym typeface="Arial"/>
              </a:rPr>
              <a:t># empty</a:t>
            </a:r>
            <a:endParaRPr sz="1800" b="1">
              <a:solidFill>
                <a:srgbClr val="000000"/>
              </a:solidFill>
              <a:latin typeface="Arial"/>
              <a:ea typeface="Arial"/>
              <a:cs typeface="Arial"/>
              <a:sym typeface="Arial"/>
            </a:endParaRPr>
          </a:p>
          <a:p>
            <a:pPr marL="0" marR="0" lvl="0" indent="0" algn="l" rtl="0">
              <a:spcBef>
                <a:spcPts val="0"/>
              </a:spcBef>
              <a:spcAft>
                <a:spcPts val="0"/>
              </a:spcAft>
              <a:buNone/>
            </a:pPr>
            <a:r>
              <a:rPr lang="nl-NL" sz="1800" b="1">
                <a:solidFill>
                  <a:srgbClr val="000000"/>
                </a:solidFill>
                <a:latin typeface="Arial"/>
                <a:ea typeface="Arial"/>
                <a:cs typeface="Arial"/>
                <a:sym typeface="Arial"/>
              </a:rPr>
              <a:t>tuple2 = (</a:t>
            </a:r>
            <a:r>
              <a:rPr lang="nl-NL" sz="1800" b="1">
                <a:solidFill>
                  <a:srgbClr val="09885A"/>
                </a:solidFill>
                <a:latin typeface="Arial"/>
                <a:ea typeface="Arial"/>
                <a:cs typeface="Arial"/>
                <a:sym typeface="Arial"/>
              </a:rPr>
              <a:t>9</a:t>
            </a:r>
            <a:r>
              <a:rPr lang="nl-NL" sz="1800" b="1">
                <a:solidFill>
                  <a:srgbClr val="000000"/>
                </a:solidFill>
                <a:latin typeface="Arial"/>
                <a:ea typeface="Arial"/>
                <a:cs typeface="Arial"/>
                <a:sym typeface="Arial"/>
              </a:rPr>
              <a:t>,</a:t>
            </a:r>
            <a:r>
              <a:rPr lang="nl-NL" sz="1800" b="1">
                <a:solidFill>
                  <a:srgbClr val="09885A"/>
                </a:solidFill>
                <a:latin typeface="Arial"/>
                <a:ea typeface="Arial"/>
                <a:cs typeface="Arial"/>
                <a:sym typeface="Arial"/>
              </a:rPr>
              <a:t>8</a:t>
            </a:r>
            <a:r>
              <a:rPr lang="nl-NL" sz="1800" b="1">
                <a:solidFill>
                  <a:srgbClr val="000000"/>
                </a:solidFill>
                <a:latin typeface="Arial"/>
                <a:ea typeface="Arial"/>
                <a:cs typeface="Arial"/>
                <a:sym typeface="Arial"/>
              </a:rPr>
              <a:t>,</a:t>
            </a:r>
            <a:r>
              <a:rPr lang="nl-NL" sz="1800" b="1">
                <a:solidFill>
                  <a:srgbClr val="09885A"/>
                </a:solidFill>
                <a:latin typeface="Arial"/>
                <a:ea typeface="Arial"/>
                <a:cs typeface="Arial"/>
                <a:sym typeface="Arial"/>
              </a:rPr>
              <a:t>7</a:t>
            </a:r>
            <a:r>
              <a:rPr lang="nl-NL" sz="1800" b="1">
                <a:solidFill>
                  <a:srgbClr val="000000"/>
                </a:solidFill>
                <a:latin typeface="Arial"/>
                <a:ea typeface="Arial"/>
                <a:cs typeface="Arial"/>
                <a:sym typeface="Arial"/>
              </a:rPr>
              <a:t>,</a:t>
            </a:r>
            <a:r>
              <a:rPr lang="nl-NL" sz="1800" b="1">
                <a:solidFill>
                  <a:srgbClr val="09885A"/>
                </a:solidFill>
                <a:latin typeface="Arial"/>
                <a:ea typeface="Arial"/>
                <a:cs typeface="Arial"/>
                <a:sym typeface="Arial"/>
              </a:rPr>
              <a:t>6</a:t>
            </a:r>
            <a:r>
              <a:rPr lang="nl-NL" sz="1800" b="1">
                <a:solidFill>
                  <a:srgbClr val="000000"/>
                </a:solidFill>
                <a:latin typeface="Arial"/>
                <a:ea typeface="Arial"/>
                <a:cs typeface="Arial"/>
                <a:sym typeface="Arial"/>
              </a:rPr>
              <a:t>,</a:t>
            </a:r>
            <a:r>
              <a:rPr lang="nl-NL" sz="1800" b="1">
                <a:solidFill>
                  <a:srgbClr val="09885A"/>
                </a:solidFill>
                <a:latin typeface="Arial"/>
                <a:ea typeface="Arial"/>
                <a:cs typeface="Arial"/>
                <a:sym typeface="Arial"/>
              </a:rPr>
              <a:t>5</a:t>
            </a:r>
            <a:r>
              <a:rPr lang="nl-NL" sz="1800" b="1">
                <a:solidFill>
                  <a:srgbClr val="000000"/>
                </a:solidFill>
                <a:latin typeface="Arial"/>
                <a:ea typeface="Arial"/>
                <a:cs typeface="Arial"/>
                <a:sym typeface="Arial"/>
              </a:rPr>
              <a:t>,</a:t>
            </a:r>
            <a:r>
              <a:rPr lang="nl-NL" sz="1800" b="1">
                <a:solidFill>
                  <a:srgbClr val="09885A"/>
                </a:solidFill>
                <a:latin typeface="Arial"/>
                <a:ea typeface="Arial"/>
                <a:cs typeface="Arial"/>
                <a:sym typeface="Arial"/>
              </a:rPr>
              <a:t>4</a:t>
            </a:r>
            <a:r>
              <a:rPr lang="nl-NL" sz="1800" b="1">
                <a:solidFill>
                  <a:srgbClr val="000000"/>
                </a:solidFill>
                <a:latin typeface="Arial"/>
                <a:ea typeface="Arial"/>
                <a:cs typeface="Arial"/>
                <a:sym typeface="Arial"/>
              </a:rPr>
              <a:t>,</a:t>
            </a:r>
            <a:r>
              <a:rPr lang="nl-NL" sz="1800" b="1">
                <a:solidFill>
                  <a:srgbClr val="09885A"/>
                </a:solidFill>
                <a:latin typeface="Arial"/>
                <a:ea typeface="Arial"/>
                <a:cs typeface="Arial"/>
                <a:sym typeface="Arial"/>
              </a:rPr>
              <a:t>3</a:t>
            </a:r>
            <a:r>
              <a:rPr lang="nl-NL" sz="1800" b="1">
                <a:solidFill>
                  <a:srgbClr val="000000"/>
                </a:solidFill>
                <a:latin typeface="Arial"/>
                <a:ea typeface="Arial"/>
                <a:cs typeface="Arial"/>
                <a:sym typeface="Arial"/>
              </a:rPr>
              <a:t>,</a:t>
            </a:r>
            <a:r>
              <a:rPr lang="nl-NL" sz="1800" b="1">
                <a:solidFill>
                  <a:srgbClr val="09885A"/>
                </a:solidFill>
                <a:latin typeface="Arial"/>
                <a:ea typeface="Arial"/>
                <a:cs typeface="Arial"/>
                <a:sym typeface="Arial"/>
              </a:rPr>
              <a:t>2</a:t>
            </a:r>
            <a:r>
              <a:rPr lang="nl-NL" sz="1800" b="1">
                <a:solidFill>
                  <a:srgbClr val="000000"/>
                </a:solidFill>
                <a:latin typeface="Arial"/>
                <a:ea typeface="Arial"/>
                <a:cs typeface="Arial"/>
                <a:sym typeface="Arial"/>
              </a:rPr>
              <a:t>,</a:t>
            </a:r>
            <a:r>
              <a:rPr lang="nl-NL" sz="1800" b="1">
                <a:solidFill>
                  <a:srgbClr val="09885A"/>
                </a:solidFill>
                <a:latin typeface="Arial"/>
                <a:ea typeface="Arial"/>
                <a:cs typeface="Arial"/>
                <a:sym typeface="Arial"/>
              </a:rPr>
              <a:t>1</a:t>
            </a:r>
            <a:r>
              <a:rPr lang="nl-NL" sz="1800" b="1">
                <a:solidFill>
                  <a:srgbClr val="000000"/>
                </a:solidFill>
                <a:latin typeface="Arial"/>
                <a:ea typeface="Arial"/>
                <a:cs typeface="Arial"/>
                <a:sym typeface="Arial"/>
              </a:rPr>
              <a:t>)</a:t>
            </a:r>
            <a:endParaRPr/>
          </a:p>
          <a:p>
            <a:pPr marL="0" marR="0" lvl="0" indent="0" algn="l" rtl="0">
              <a:spcBef>
                <a:spcPts val="0"/>
              </a:spcBef>
              <a:spcAft>
                <a:spcPts val="0"/>
              </a:spcAft>
              <a:buNone/>
            </a:pPr>
            <a:r>
              <a:rPr lang="nl-NL" sz="1800" b="1">
                <a:solidFill>
                  <a:srgbClr val="000000"/>
                </a:solidFill>
                <a:latin typeface="Arial"/>
                <a:ea typeface="Arial"/>
                <a:cs typeface="Arial"/>
                <a:sym typeface="Arial"/>
              </a:rPr>
              <a:t>tuple3 = (</a:t>
            </a:r>
            <a:r>
              <a:rPr lang="nl-NL" sz="1800" b="1">
                <a:solidFill>
                  <a:srgbClr val="A31515"/>
                </a:solidFill>
                <a:latin typeface="Arial"/>
                <a:ea typeface="Arial"/>
                <a:cs typeface="Arial"/>
                <a:sym typeface="Arial"/>
              </a:rPr>
              <a:t>'Amsterdam'</a:t>
            </a:r>
            <a:r>
              <a:rPr lang="nl-NL" sz="1800" b="1">
                <a:solidFill>
                  <a:srgbClr val="000000"/>
                </a:solidFill>
                <a:latin typeface="Arial"/>
                <a:ea typeface="Arial"/>
                <a:cs typeface="Arial"/>
                <a:sym typeface="Arial"/>
              </a:rPr>
              <a:t>,</a:t>
            </a:r>
            <a:r>
              <a:rPr lang="nl-NL" sz="1800" b="1">
                <a:solidFill>
                  <a:srgbClr val="A31515"/>
                </a:solidFill>
                <a:latin typeface="Arial"/>
                <a:ea typeface="Arial"/>
                <a:cs typeface="Arial"/>
                <a:sym typeface="Arial"/>
              </a:rPr>
              <a:t>'New York'</a:t>
            </a:r>
            <a:r>
              <a:rPr lang="nl-NL" sz="1800" b="1">
                <a:solidFill>
                  <a:srgbClr val="000000"/>
                </a:solidFill>
                <a:latin typeface="Arial"/>
                <a:ea typeface="Arial"/>
                <a:cs typeface="Arial"/>
                <a:sym typeface="Arial"/>
              </a:rPr>
              <a:t>,</a:t>
            </a:r>
            <a:r>
              <a:rPr lang="nl-NL" sz="1800" b="1">
                <a:solidFill>
                  <a:srgbClr val="A31515"/>
                </a:solidFill>
                <a:latin typeface="Arial"/>
                <a:ea typeface="Arial"/>
                <a:cs typeface="Arial"/>
                <a:sym typeface="Arial"/>
              </a:rPr>
              <a:t>'Parijs'</a:t>
            </a:r>
            <a:r>
              <a:rPr lang="nl-NL" sz="1800" b="1">
                <a:solidFill>
                  <a:srgbClr val="000000"/>
                </a:solidFill>
                <a:latin typeface="Arial"/>
                <a:ea typeface="Arial"/>
                <a:cs typeface="Arial"/>
                <a:sym typeface="Arial"/>
              </a:rPr>
              <a:t>)</a:t>
            </a:r>
            <a:endParaRPr/>
          </a:p>
          <a:p>
            <a:pPr marL="0" marR="0" lvl="0" indent="0" algn="l" rtl="0">
              <a:spcBef>
                <a:spcPts val="0"/>
              </a:spcBef>
              <a:spcAft>
                <a:spcPts val="0"/>
              </a:spcAft>
              <a:buNone/>
            </a:pPr>
            <a:r>
              <a:rPr lang="nl-NL" sz="1800" b="1">
                <a:solidFill>
                  <a:srgbClr val="000000"/>
                </a:solidFill>
                <a:latin typeface="Arial"/>
                <a:ea typeface="Arial"/>
                <a:cs typeface="Arial"/>
                <a:sym typeface="Arial"/>
              </a:rPr>
              <a:t>tuple4 = </a:t>
            </a:r>
            <a:r>
              <a:rPr lang="nl-NL" sz="1800" b="1">
                <a:solidFill>
                  <a:srgbClr val="267F99"/>
                </a:solidFill>
                <a:latin typeface="Arial"/>
                <a:ea typeface="Arial"/>
                <a:cs typeface="Arial"/>
                <a:sym typeface="Arial"/>
              </a:rPr>
              <a:t>tuple</a:t>
            </a:r>
            <a:r>
              <a:rPr lang="nl-NL" sz="1800" b="1">
                <a:solidFill>
                  <a:srgbClr val="000000"/>
                </a:solidFill>
                <a:latin typeface="Arial"/>
                <a:ea typeface="Arial"/>
                <a:cs typeface="Arial"/>
                <a:sym typeface="Arial"/>
              </a:rPr>
              <a:t>(</a:t>
            </a:r>
            <a:r>
              <a:rPr lang="nl-NL" sz="1800" b="1">
                <a:solidFill>
                  <a:srgbClr val="795E26"/>
                </a:solidFill>
                <a:latin typeface="Arial"/>
                <a:ea typeface="Arial"/>
                <a:cs typeface="Arial"/>
                <a:sym typeface="Arial"/>
              </a:rPr>
              <a:t>range</a:t>
            </a:r>
            <a:r>
              <a:rPr lang="nl-NL" sz="1800" b="1">
                <a:solidFill>
                  <a:srgbClr val="000000"/>
                </a:solidFill>
                <a:latin typeface="Arial"/>
                <a:ea typeface="Arial"/>
                <a:cs typeface="Arial"/>
                <a:sym typeface="Arial"/>
              </a:rPr>
              <a:t>(</a:t>
            </a:r>
            <a:r>
              <a:rPr lang="nl-NL" sz="1800" b="1">
                <a:solidFill>
                  <a:srgbClr val="09885A"/>
                </a:solidFill>
                <a:latin typeface="Arial"/>
                <a:ea typeface="Arial"/>
                <a:cs typeface="Arial"/>
                <a:sym typeface="Arial"/>
              </a:rPr>
              <a:t>10</a:t>
            </a:r>
            <a:r>
              <a:rPr lang="nl-NL" sz="1800" b="1">
                <a:solidFill>
                  <a:srgbClr val="000000"/>
                </a:solidFill>
                <a:latin typeface="Arial"/>
                <a:ea typeface="Arial"/>
                <a:cs typeface="Arial"/>
                <a:sym typeface="Arial"/>
              </a:rPr>
              <a:t>))</a:t>
            </a:r>
            <a:endParaRPr/>
          </a:p>
          <a:p>
            <a:pPr marL="0" marR="0" lvl="0" indent="0" algn="l" rtl="0">
              <a:spcBef>
                <a:spcPts val="0"/>
              </a:spcBef>
              <a:spcAft>
                <a:spcPts val="0"/>
              </a:spcAft>
              <a:buNone/>
            </a:pPr>
            <a:r>
              <a:rPr lang="nl-NL" sz="1800" b="1">
                <a:solidFill>
                  <a:srgbClr val="000000"/>
                </a:solidFill>
                <a:latin typeface="Arial"/>
                <a:ea typeface="Arial"/>
                <a:cs typeface="Arial"/>
                <a:sym typeface="Arial"/>
              </a:rPr>
              <a:t>tuple5 = (1,) </a:t>
            </a:r>
            <a:r>
              <a:rPr lang="nl-NL" sz="1800" b="1">
                <a:solidFill>
                  <a:srgbClr val="008000"/>
                </a:solidFill>
                <a:latin typeface="Arial"/>
                <a:ea typeface="Arial"/>
                <a:cs typeface="Arial"/>
                <a:sym typeface="Arial"/>
              </a:rPr>
              <a:t># an element</a:t>
            </a:r>
            <a:endParaRPr/>
          </a:p>
          <a:p>
            <a:pPr marL="0" marR="0" lvl="0" indent="0" algn="l" rtl="0">
              <a:spcBef>
                <a:spcPts val="0"/>
              </a:spcBef>
              <a:spcAft>
                <a:spcPts val="0"/>
              </a:spcAft>
              <a:buNone/>
            </a:pPr>
            <a:r>
              <a:rPr lang="nl-NL" sz="1800" b="1">
                <a:solidFill>
                  <a:srgbClr val="000000"/>
                </a:solidFill>
                <a:latin typeface="Arial"/>
                <a:ea typeface="Arial"/>
                <a:cs typeface="Arial"/>
                <a:sym typeface="Arial"/>
              </a:rPr>
              <a:t>tuple6 = </a:t>
            </a:r>
            <a:r>
              <a:rPr lang="nl-NL" sz="1800" b="1">
                <a:solidFill>
                  <a:srgbClr val="A31515"/>
                </a:solidFill>
                <a:latin typeface="Arial"/>
                <a:ea typeface="Arial"/>
                <a:cs typeface="Arial"/>
                <a:sym typeface="Arial"/>
              </a:rPr>
              <a:t>'NL'</a:t>
            </a:r>
            <a:r>
              <a:rPr lang="nl-NL" sz="1800" b="1">
                <a:solidFill>
                  <a:srgbClr val="000000"/>
                </a:solidFill>
                <a:latin typeface="Arial"/>
                <a:ea typeface="Arial"/>
                <a:cs typeface="Arial"/>
                <a:sym typeface="Arial"/>
              </a:rPr>
              <a:t>,</a:t>
            </a:r>
            <a:r>
              <a:rPr lang="nl-NL" sz="1800" b="1">
                <a:solidFill>
                  <a:srgbClr val="A31515"/>
                </a:solidFill>
                <a:latin typeface="Arial"/>
                <a:ea typeface="Arial"/>
                <a:cs typeface="Arial"/>
                <a:sym typeface="Arial"/>
              </a:rPr>
              <a:t>'B'</a:t>
            </a:r>
            <a:r>
              <a:rPr lang="nl-NL" sz="1800" b="1">
                <a:solidFill>
                  <a:srgbClr val="000000"/>
                </a:solidFill>
                <a:latin typeface="Arial"/>
                <a:ea typeface="Arial"/>
                <a:cs typeface="Arial"/>
                <a:sym typeface="Arial"/>
              </a:rPr>
              <a:t>,</a:t>
            </a:r>
            <a:r>
              <a:rPr lang="nl-NL" sz="1800" b="1">
                <a:solidFill>
                  <a:srgbClr val="A31515"/>
                </a:solidFill>
                <a:latin typeface="Arial"/>
                <a:ea typeface="Arial"/>
                <a:cs typeface="Arial"/>
                <a:sym typeface="Arial"/>
              </a:rPr>
              <a:t>'L'</a:t>
            </a:r>
            <a:endParaRPr sz="1800" b="1">
              <a:solidFill>
                <a:srgbClr val="000000"/>
              </a:solidFill>
              <a:latin typeface="Arial"/>
              <a:ea typeface="Arial"/>
              <a:cs typeface="Arial"/>
              <a:sym typeface="Arial"/>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500"/>
        <p:cNvGrpSpPr/>
        <p:nvPr/>
      </p:nvGrpSpPr>
      <p:grpSpPr>
        <a:xfrm>
          <a:off x="0" y="0"/>
          <a:ext cx="0" cy="0"/>
          <a:chOff x="0" y="0"/>
          <a:chExt cx="0" cy="0"/>
        </a:xfrm>
      </p:grpSpPr>
      <p:sp>
        <p:nvSpPr>
          <p:cNvPr id="501" name="Google Shape;501;p61"/>
          <p:cNvSpPr txBox="1">
            <a:spLocks noGrp="1"/>
          </p:cNvSpPr>
          <p:nvPr>
            <p:ph type="title"/>
          </p:nvPr>
        </p:nvSpPr>
        <p:spPr>
          <a:xfrm>
            <a:off x="575816" y="402483"/>
            <a:ext cx="8928991" cy="14611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595959"/>
              </a:buClr>
              <a:buSzPts val="4100"/>
              <a:buFont typeface="Arial"/>
              <a:buNone/>
            </a:pPr>
            <a:r>
              <a:rPr lang="nl-NL"/>
              <a:t>in</a:t>
            </a:r>
            <a:endParaRPr/>
          </a:p>
        </p:txBody>
      </p:sp>
      <p:sp>
        <p:nvSpPr>
          <p:cNvPr id="502" name="Google Shape;502;p61"/>
          <p:cNvSpPr txBox="1">
            <a:spLocks noGrp="1"/>
          </p:cNvSpPr>
          <p:nvPr>
            <p:ph type="body" idx="1"/>
          </p:nvPr>
        </p:nvSpPr>
        <p:spPr>
          <a:xfrm>
            <a:off x="575817" y="2012414"/>
            <a:ext cx="8928990" cy="5439831"/>
          </a:xfrm>
          <a:prstGeom prst="rect">
            <a:avLst/>
          </a:prstGeom>
          <a:noFill/>
          <a:ln>
            <a:noFill/>
          </a:ln>
        </p:spPr>
        <p:txBody>
          <a:bodyPr spcFirstLastPara="1" wrap="square" lIns="91425" tIns="45700" rIns="91425" bIns="45700" anchor="t" anchorCtr="0">
            <a:noAutofit/>
          </a:bodyPr>
          <a:lstStyle/>
          <a:p>
            <a:pPr marL="251986" lvl="0" indent="-251986" algn="l" rtl="0">
              <a:lnSpc>
                <a:spcPct val="90000"/>
              </a:lnSpc>
              <a:spcBef>
                <a:spcPts val="0"/>
              </a:spcBef>
              <a:spcAft>
                <a:spcPts val="0"/>
              </a:spcAft>
              <a:buClr>
                <a:srgbClr val="595959"/>
              </a:buClr>
              <a:buSzPts val="2000"/>
              <a:buChar char="•"/>
            </a:pPr>
            <a:r>
              <a:rPr lang="nl-NL" b="1"/>
              <a:t>in</a:t>
            </a:r>
            <a:r>
              <a:rPr lang="nl-NL"/>
              <a:t> operator</a:t>
            </a:r>
            <a:endParaRPr/>
          </a:p>
          <a:p>
            <a:pPr marL="251986" lvl="0" indent="-124986" algn="l" rtl="0">
              <a:lnSpc>
                <a:spcPct val="90000"/>
              </a:lnSpc>
              <a:spcBef>
                <a:spcPts val="1102"/>
              </a:spcBef>
              <a:spcAft>
                <a:spcPts val="0"/>
              </a:spcAft>
              <a:buClr>
                <a:srgbClr val="595959"/>
              </a:buClr>
              <a:buSzPts val="2000"/>
              <a:buNone/>
            </a:pPr>
            <a:endParaRPr/>
          </a:p>
          <a:p>
            <a:pPr marL="251986" lvl="0" indent="-251986" algn="l" rtl="0">
              <a:lnSpc>
                <a:spcPct val="90000"/>
              </a:lnSpc>
              <a:spcBef>
                <a:spcPts val="1102"/>
              </a:spcBef>
              <a:spcAft>
                <a:spcPts val="0"/>
              </a:spcAft>
              <a:buClr>
                <a:srgbClr val="595959"/>
              </a:buClr>
              <a:buSzPts val="2000"/>
              <a:buChar char="•"/>
            </a:pPr>
            <a:r>
              <a:rPr lang="nl-NL"/>
              <a:t>Evaluates to </a:t>
            </a:r>
            <a:r>
              <a:rPr lang="nl-NL" b="1"/>
              <a:t>True</a:t>
            </a:r>
            <a:r>
              <a:rPr lang="nl-NL"/>
              <a:t> if the element is in the list (or tuple or set).</a:t>
            </a:r>
            <a:endParaRPr/>
          </a:p>
        </p:txBody>
      </p:sp>
      <p:sp>
        <p:nvSpPr>
          <p:cNvPr id="503" name="Google Shape;503;p61"/>
          <p:cNvSpPr/>
          <p:nvPr/>
        </p:nvSpPr>
        <p:spPr>
          <a:xfrm>
            <a:off x="583959" y="5481408"/>
            <a:ext cx="8928544" cy="1754326"/>
          </a:xfrm>
          <a:prstGeom prst="rect">
            <a:avLst/>
          </a:prstGeom>
          <a:solidFill>
            <a:schemeClr val="lt2"/>
          </a:solidFill>
          <a:ln w="9525" cap="flat" cmpd="sng">
            <a:solidFill>
              <a:srgbClr val="757070"/>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t" anchorCtr="0">
            <a:spAutoFit/>
          </a:bodyPr>
          <a:lstStyle/>
          <a:p>
            <a:pPr marL="0" marR="0" lvl="0" indent="0" algn="l" rtl="0">
              <a:spcBef>
                <a:spcPts val="0"/>
              </a:spcBef>
              <a:spcAft>
                <a:spcPts val="0"/>
              </a:spcAft>
              <a:buNone/>
            </a:pPr>
            <a:r>
              <a:rPr lang="nl-NL" sz="1800" b="1">
                <a:solidFill>
                  <a:srgbClr val="000000"/>
                </a:solidFill>
                <a:latin typeface="Arial"/>
                <a:ea typeface="Arial"/>
                <a:cs typeface="Arial"/>
                <a:sym typeface="Arial"/>
              </a:rPr>
              <a:t>cities_visited = [</a:t>
            </a:r>
            <a:r>
              <a:rPr lang="nl-NL" sz="1800" b="1">
                <a:solidFill>
                  <a:srgbClr val="A31515"/>
                </a:solidFill>
                <a:latin typeface="Arial"/>
                <a:ea typeface="Arial"/>
                <a:cs typeface="Arial"/>
                <a:sym typeface="Arial"/>
              </a:rPr>
              <a:t>'Amsterdam'</a:t>
            </a:r>
            <a:r>
              <a:rPr lang="nl-NL" sz="1800" b="1">
                <a:solidFill>
                  <a:srgbClr val="000000"/>
                </a:solidFill>
                <a:latin typeface="Arial"/>
                <a:ea typeface="Arial"/>
                <a:cs typeface="Arial"/>
                <a:sym typeface="Arial"/>
              </a:rPr>
              <a:t>,</a:t>
            </a:r>
            <a:r>
              <a:rPr lang="nl-NL" sz="1800" b="1">
                <a:solidFill>
                  <a:srgbClr val="A31515"/>
                </a:solidFill>
                <a:latin typeface="Arial"/>
                <a:ea typeface="Arial"/>
                <a:cs typeface="Arial"/>
                <a:sym typeface="Arial"/>
              </a:rPr>
              <a:t>'New York'</a:t>
            </a:r>
            <a:r>
              <a:rPr lang="nl-NL" sz="1800" b="1">
                <a:solidFill>
                  <a:srgbClr val="000000"/>
                </a:solidFill>
                <a:latin typeface="Arial"/>
                <a:ea typeface="Arial"/>
                <a:cs typeface="Arial"/>
                <a:sym typeface="Arial"/>
              </a:rPr>
              <a:t>,</a:t>
            </a:r>
            <a:r>
              <a:rPr lang="nl-NL" sz="1800" b="1">
                <a:solidFill>
                  <a:srgbClr val="A31515"/>
                </a:solidFill>
                <a:latin typeface="Arial"/>
                <a:ea typeface="Arial"/>
                <a:cs typeface="Arial"/>
                <a:sym typeface="Arial"/>
              </a:rPr>
              <a:t>'Parijs'</a:t>
            </a:r>
            <a:r>
              <a:rPr lang="nl-NL" sz="1800" b="1">
                <a:solidFill>
                  <a:srgbClr val="000000"/>
                </a:solidFill>
                <a:latin typeface="Arial"/>
                <a:ea typeface="Arial"/>
                <a:cs typeface="Arial"/>
                <a:sym typeface="Arial"/>
              </a:rPr>
              <a:t>]</a:t>
            </a:r>
            <a:endParaRPr/>
          </a:p>
          <a:p>
            <a:pPr marL="0" marR="0" lvl="0" indent="0" algn="l" rtl="0">
              <a:spcBef>
                <a:spcPts val="0"/>
              </a:spcBef>
              <a:spcAft>
                <a:spcPts val="0"/>
              </a:spcAft>
              <a:buNone/>
            </a:pPr>
            <a:br>
              <a:rPr lang="nl-NL" sz="1800" b="1">
                <a:solidFill>
                  <a:srgbClr val="000000"/>
                </a:solidFill>
                <a:latin typeface="Arial"/>
                <a:ea typeface="Arial"/>
                <a:cs typeface="Arial"/>
                <a:sym typeface="Arial"/>
              </a:rPr>
            </a:br>
            <a:r>
              <a:rPr lang="nl-NL" sz="1800" b="1">
                <a:solidFill>
                  <a:srgbClr val="000000"/>
                </a:solidFill>
                <a:latin typeface="Arial"/>
                <a:ea typeface="Arial"/>
                <a:cs typeface="Arial"/>
                <a:sym typeface="Arial"/>
              </a:rPr>
              <a:t>destination = </a:t>
            </a:r>
            <a:r>
              <a:rPr lang="nl-NL" sz="1800" b="1">
                <a:solidFill>
                  <a:srgbClr val="A31515"/>
                </a:solidFill>
                <a:latin typeface="Arial"/>
                <a:ea typeface="Arial"/>
                <a:cs typeface="Arial"/>
                <a:sym typeface="Arial"/>
              </a:rPr>
              <a:t>'Amsterdam'</a:t>
            </a:r>
            <a:endParaRPr/>
          </a:p>
          <a:p>
            <a:pPr marL="0" marR="0" lvl="0" indent="0" algn="l" rtl="0">
              <a:spcBef>
                <a:spcPts val="0"/>
              </a:spcBef>
              <a:spcAft>
                <a:spcPts val="0"/>
              </a:spcAft>
              <a:buNone/>
            </a:pPr>
            <a:endParaRPr sz="1800" b="1">
              <a:solidFill>
                <a:srgbClr val="000000"/>
              </a:solidFill>
              <a:latin typeface="Arial"/>
              <a:ea typeface="Arial"/>
              <a:cs typeface="Arial"/>
              <a:sym typeface="Arial"/>
            </a:endParaRPr>
          </a:p>
          <a:p>
            <a:pPr marL="0" marR="0" lvl="0" indent="0" algn="l" rtl="0">
              <a:spcBef>
                <a:spcPts val="0"/>
              </a:spcBef>
              <a:spcAft>
                <a:spcPts val="0"/>
              </a:spcAft>
              <a:buNone/>
            </a:pPr>
            <a:r>
              <a:rPr lang="nl-NL" sz="1800" b="1">
                <a:solidFill>
                  <a:srgbClr val="AF00DB"/>
                </a:solidFill>
                <a:latin typeface="Arial"/>
                <a:ea typeface="Arial"/>
                <a:cs typeface="Arial"/>
                <a:sym typeface="Arial"/>
              </a:rPr>
              <a:t>if</a:t>
            </a:r>
            <a:r>
              <a:rPr lang="nl-NL" sz="1800" b="1">
                <a:solidFill>
                  <a:srgbClr val="000000"/>
                </a:solidFill>
                <a:latin typeface="Arial"/>
                <a:ea typeface="Arial"/>
                <a:cs typeface="Arial"/>
                <a:sym typeface="Arial"/>
              </a:rPr>
              <a:t> destination </a:t>
            </a:r>
            <a:r>
              <a:rPr lang="nl-NL" sz="1800" b="1">
                <a:solidFill>
                  <a:srgbClr val="0000FF"/>
                </a:solidFill>
                <a:latin typeface="Arial"/>
                <a:ea typeface="Arial"/>
                <a:cs typeface="Arial"/>
                <a:sym typeface="Arial"/>
              </a:rPr>
              <a:t>in</a:t>
            </a:r>
            <a:r>
              <a:rPr lang="nl-NL" sz="1800" b="1">
                <a:solidFill>
                  <a:srgbClr val="000000"/>
                </a:solidFill>
                <a:latin typeface="Arial"/>
                <a:ea typeface="Arial"/>
                <a:cs typeface="Arial"/>
                <a:sym typeface="Arial"/>
              </a:rPr>
              <a:t> cities_visited:</a:t>
            </a:r>
            <a:endParaRPr/>
          </a:p>
          <a:p>
            <a:pPr marL="0" marR="0" lvl="0" indent="0" algn="l" rtl="0">
              <a:spcBef>
                <a:spcPts val="0"/>
              </a:spcBef>
              <a:spcAft>
                <a:spcPts val="0"/>
              </a:spcAft>
              <a:buNone/>
            </a:pPr>
            <a:r>
              <a:rPr lang="nl-NL" sz="1800" b="1">
                <a:solidFill>
                  <a:srgbClr val="795E26"/>
                </a:solidFill>
                <a:latin typeface="Arial"/>
                <a:ea typeface="Arial"/>
                <a:cs typeface="Arial"/>
                <a:sym typeface="Arial"/>
              </a:rPr>
              <a:t>    print</a:t>
            </a:r>
            <a:r>
              <a:rPr lang="nl-NL" sz="1800" b="1">
                <a:solidFill>
                  <a:srgbClr val="000000"/>
                </a:solidFill>
                <a:latin typeface="Arial"/>
                <a:ea typeface="Arial"/>
                <a:cs typeface="Arial"/>
                <a:sym typeface="Arial"/>
              </a:rPr>
              <a:t>(</a:t>
            </a:r>
            <a:r>
              <a:rPr lang="nl-NL" sz="1800" b="1">
                <a:solidFill>
                  <a:srgbClr val="A31515"/>
                </a:solidFill>
                <a:latin typeface="Arial"/>
                <a:ea typeface="Arial"/>
                <a:cs typeface="Arial"/>
                <a:sym typeface="Arial"/>
              </a:rPr>
              <a:t>"Been there!"</a:t>
            </a:r>
            <a:r>
              <a:rPr lang="nl-NL" sz="1800" b="1">
                <a:solidFill>
                  <a:srgbClr val="000000"/>
                </a:solidFill>
                <a:latin typeface="Arial"/>
                <a:ea typeface="Arial"/>
                <a:cs typeface="Arial"/>
                <a:sym typeface="Arial"/>
              </a:rPr>
              <a:t>)</a:t>
            </a:r>
            <a:endParaRPr sz="1800" b="1">
              <a:solidFill>
                <a:srgbClr val="000000"/>
              </a:solidFill>
              <a:latin typeface="Arial"/>
              <a:ea typeface="Arial"/>
              <a:cs typeface="Arial"/>
              <a:sym typeface="Arial"/>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508"/>
        <p:cNvGrpSpPr/>
        <p:nvPr/>
      </p:nvGrpSpPr>
      <p:grpSpPr>
        <a:xfrm>
          <a:off x="0" y="0"/>
          <a:ext cx="0" cy="0"/>
          <a:chOff x="0" y="0"/>
          <a:chExt cx="0" cy="0"/>
        </a:xfrm>
      </p:grpSpPr>
      <p:sp>
        <p:nvSpPr>
          <p:cNvPr id="509" name="Google Shape;509;p62"/>
          <p:cNvSpPr txBox="1">
            <a:spLocks noGrp="1"/>
          </p:cNvSpPr>
          <p:nvPr>
            <p:ph type="title"/>
          </p:nvPr>
        </p:nvSpPr>
        <p:spPr>
          <a:xfrm>
            <a:off x="575816" y="402483"/>
            <a:ext cx="8928991" cy="14611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595959"/>
              </a:buClr>
              <a:buSzPts val="4100"/>
              <a:buFont typeface="Arial"/>
              <a:buNone/>
            </a:pPr>
            <a:r>
              <a:rPr lang="nl-NL"/>
              <a:t>index and slicing</a:t>
            </a:r>
            <a:endParaRPr/>
          </a:p>
        </p:txBody>
      </p:sp>
      <p:sp>
        <p:nvSpPr>
          <p:cNvPr id="510" name="Google Shape;510;p62"/>
          <p:cNvSpPr txBox="1">
            <a:spLocks noGrp="1"/>
          </p:cNvSpPr>
          <p:nvPr>
            <p:ph type="body" idx="1"/>
          </p:nvPr>
        </p:nvSpPr>
        <p:spPr>
          <a:xfrm>
            <a:off x="575817" y="2012414"/>
            <a:ext cx="8928990" cy="5439831"/>
          </a:xfrm>
          <a:prstGeom prst="rect">
            <a:avLst/>
          </a:prstGeom>
          <a:noFill/>
          <a:ln>
            <a:noFill/>
          </a:ln>
        </p:spPr>
        <p:txBody>
          <a:bodyPr spcFirstLastPara="1" wrap="square" lIns="91425" tIns="45700" rIns="91425" bIns="45700" anchor="t" anchorCtr="0">
            <a:noAutofit/>
          </a:bodyPr>
          <a:lstStyle/>
          <a:p>
            <a:pPr marL="250825" lvl="0" indent="-250825" algn="l" rtl="0">
              <a:lnSpc>
                <a:spcPct val="90000"/>
              </a:lnSpc>
              <a:spcBef>
                <a:spcPts val="0"/>
              </a:spcBef>
              <a:spcAft>
                <a:spcPts val="0"/>
              </a:spcAft>
              <a:buClr>
                <a:srgbClr val="595959"/>
              </a:buClr>
              <a:buSzPts val="2000"/>
              <a:buChar char="•"/>
            </a:pPr>
            <a:r>
              <a:rPr lang="nl-NL"/>
              <a:t>index	[index]</a:t>
            </a:r>
            <a:endParaRPr/>
          </a:p>
          <a:p>
            <a:pPr marL="250825" lvl="0" indent="-250825" algn="l" rtl="0">
              <a:lnSpc>
                <a:spcPct val="90000"/>
              </a:lnSpc>
              <a:spcBef>
                <a:spcPts val="1102"/>
              </a:spcBef>
              <a:spcAft>
                <a:spcPts val="0"/>
              </a:spcAft>
              <a:buClr>
                <a:srgbClr val="595959"/>
              </a:buClr>
              <a:buSzPts val="2000"/>
              <a:buChar char="•"/>
            </a:pPr>
            <a:r>
              <a:rPr lang="nl-NL"/>
              <a:t>slicing	[start:stop] of [start:stop:step]</a:t>
            </a:r>
            <a:br>
              <a:rPr lang="nl-NL"/>
            </a:br>
            <a:r>
              <a:rPr lang="nl-NL"/>
              <a:t>	stop is not included!</a:t>
            </a:r>
            <a:endParaRPr/>
          </a:p>
          <a:p>
            <a:pPr marL="250825" lvl="0" indent="-250825" algn="l" rtl="0">
              <a:lnSpc>
                <a:spcPct val="90000"/>
              </a:lnSpc>
              <a:spcBef>
                <a:spcPts val="1102"/>
              </a:spcBef>
              <a:spcAft>
                <a:spcPts val="0"/>
              </a:spcAft>
              <a:buClr>
                <a:srgbClr val="595959"/>
              </a:buClr>
              <a:buSzPts val="2000"/>
              <a:buChar char="•"/>
            </a:pPr>
            <a:r>
              <a:rPr lang="nl-NL"/>
              <a:t>function </a:t>
            </a:r>
            <a:r>
              <a:rPr lang="nl-NL" b="1"/>
              <a:t>slice()</a:t>
            </a:r>
            <a:endParaRPr/>
          </a:p>
        </p:txBody>
      </p:sp>
      <p:sp>
        <p:nvSpPr>
          <p:cNvPr id="511" name="Google Shape;511;p62"/>
          <p:cNvSpPr/>
          <p:nvPr/>
        </p:nvSpPr>
        <p:spPr>
          <a:xfrm>
            <a:off x="575815" y="3779837"/>
            <a:ext cx="8928991" cy="3416320"/>
          </a:xfrm>
          <a:prstGeom prst="rect">
            <a:avLst/>
          </a:prstGeom>
          <a:solidFill>
            <a:schemeClr val="lt2"/>
          </a:solidFill>
          <a:ln w="9525" cap="flat" cmpd="sng">
            <a:solidFill>
              <a:srgbClr val="757070"/>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t" anchorCtr="0">
            <a:spAutoFit/>
          </a:bodyPr>
          <a:lstStyle/>
          <a:p>
            <a:pPr marL="0" marR="0" lvl="0" indent="0" algn="l" rtl="0">
              <a:spcBef>
                <a:spcPts val="0"/>
              </a:spcBef>
              <a:spcAft>
                <a:spcPts val="0"/>
              </a:spcAft>
              <a:buNone/>
            </a:pPr>
            <a:r>
              <a:rPr lang="nl-NL" sz="1800" b="1">
                <a:solidFill>
                  <a:srgbClr val="AF00DB"/>
                </a:solidFill>
                <a:latin typeface="Arial"/>
                <a:ea typeface="Arial"/>
                <a:cs typeface="Arial"/>
                <a:sym typeface="Arial"/>
              </a:rPr>
              <a:t>import</a:t>
            </a:r>
            <a:r>
              <a:rPr lang="nl-NL" sz="1800" b="1">
                <a:solidFill>
                  <a:srgbClr val="000000"/>
                </a:solidFill>
                <a:latin typeface="Arial"/>
                <a:ea typeface="Arial"/>
                <a:cs typeface="Arial"/>
                <a:sym typeface="Arial"/>
              </a:rPr>
              <a:t> string</a:t>
            </a:r>
            <a:endParaRPr/>
          </a:p>
          <a:p>
            <a:pPr marL="0" marR="0" lvl="0" indent="0" algn="l" rtl="0">
              <a:spcBef>
                <a:spcPts val="0"/>
              </a:spcBef>
              <a:spcAft>
                <a:spcPts val="0"/>
              </a:spcAft>
              <a:buNone/>
            </a:pPr>
            <a:r>
              <a:rPr lang="nl-NL" sz="1800" b="1">
                <a:solidFill>
                  <a:srgbClr val="000000"/>
                </a:solidFill>
                <a:latin typeface="Arial"/>
                <a:ea typeface="Arial"/>
                <a:cs typeface="Arial"/>
                <a:sym typeface="Arial"/>
              </a:rPr>
              <a:t>letters = </a:t>
            </a:r>
            <a:r>
              <a:rPr lang="nl-NL" sz="1800" b="1">
                <a:solidFill>
                  <a:srgbClr val="267F99"/>
                </a:solidFill>
                <a:latin typeface="Arial"/>
                <a:ea typeface="Arial"/>
                <a:cs typeface="Arial"/>
                <a:sym typeface="Arial"/>
              </a:rPr>
              <a:t>list</a:t>
            </a:r>
            <a:r>
              <a:rPr lang="nl-NL" sz="1800" b="1">
                <a:solidFill>
                  <a:srgbClr val="000000"/>
                </a:solidFill>
                <a:latin typeface="Arial"/>
                <a:ea typeface="Arial"/>
                <a:cs typeface="Arial"/>
                <a:sym typeface="Arial"/>
              </a:rPr>
              <a:t>(string.ascii_uppercase)</a:t>
            </a:r>
            <a:endParaRPr/>
          </a:p>
          <a:p>
            <a:pPr marL="0" marR="0" lvl="0" indent="0" algn="l" rtl="0">
              <a:spcBef>
                <a:spcPts val="0"/>
              </a:spcBef>
              <a:spcAft>
                <a:spcPts val="0"/>
              </a:spcAft>
              <a:buNone/>
            </a:pPr>
            <a:br>
              <a:rPr lang="nl-NL" sz="1800" b="1">
                <a:solidFill>
                  <a:srgbClr val="000000"/>
                </a:solidFill>
                <a:latin typeface="Arial"/>
                <a:ea typeface="Arial"/>
                <a:cs typeface="Arial"/>
                <a:sym typeface="Arial"/>
              </a:rPr>
            </a:br>
            <a:r>
              <a:rPr lang="nl-NL" sz="1800" b="1">
                <a:solidFill>
                  <a:srgbClr val="795E26"/>
                </a:solidFill>
                <a:latin typeface="Arial"/>
                <a:ea typeface="Arial"/>
                <a:cs typeface="Arial"/>
                <a:sym typeface="Arial"/>
              </a:rPr>
              <a:t>print</a:t>
            </a:r>
            <a:r>
              <a:rPr lang="nl-NL" sz="1800" b="1">
                <a:solidFill>
                  <a:srgbClr val="000000"/>
                </a:solidFill>
                <a:latin typeface="Arial"/>
                <a:ea typeface="Arial"/>
                <a:cs typeface="Arial"/>
                <a:sym typeface="Arial"/>
              </a:rPr>
              <a:t>( letters[</a:t>
            </a:r>
            <a:r>
              <a:rPr lang="nl-NL" sz="1800" b="1">
                <a:solidFill>
                  <a:srgbClr val="09885A"/>
                </a:solidFill>
                <a:latin typeface="Arial"/>
                <a:ea typeface="Arial"/>
                <a:cs typeface="Arial"/>
                <a:sym typeface="Arial"/>
              </a:rPr>
              <a:t>0</a:t>
            </a:r>
            <a:r>
              <a:rPr lang="nl-NL" sz="1800" b="1">
                <a:solidFill>
                  <a:srgbClr val="000000"/>
                </a:solidFill>
                <a:latin typeface="Arial"/>
                <a:ea typeface="Arial"/>
                <a:cs typeface="Arial"/>
                <a:sym typeface="Arial"/>
              </a:rPr>
              <a:t>] )  </a:t>
            </a:r>
            <a:r>
              <a:rPr lang="nl-NL" sz="1800" b="1">
                <a:solidFill>
                  <a:srgbClr val="008000"/>
                </a:solidFill>
                <a:latin typeface="Arial"/>
                <a:ea typeface="Arial"/>
                <a:cs typeface="Arial"/>
                <a:sym typeface="Arial"/>
              </a:rPr>
              <a:t># A</a:t>
            </a:r>
            <a:endParaRPr sz="1800" b="1">
              <a:solidFill>
                <a:srgbClr val="000000"/>
              </a:solidFill>
              <a:latin typeface="Arial"/>
              <a:ea typeface="Arial"/>
              <a:cs typeface="Arial"/>
              <a:sym typeface="Arial"/>
            </a:endParaRPr>
          </a:p>
          <a:p>
            <a:pPr marL="0" marR="0" lvl="0" indent="0" algn="l" rtl="0">
              <a:spcBef>
                <a:spcPts val="0"/>
              </a:spcBef>
              <a:spcAft>
                <a:spcPts val="0"/>
              </a:spcAft>
              <a:buNone/>
            </a:pPr>
            <a:r>
              <a:rPr lang="nl-NL" sz="1800" b="1">
                <a:solidFill>
                  <a:srgbClr val="795E26"/>
                </a:solidFill>
                <a:latin typeface="Arial"/>
                <a:ea typeface="Arial"/>
                <a:cs typeface="Arial"/>
                <a:sym typeface="Arial"/>
              </a:rPr>
              <a:t>print</a:t>
            </a:r>
            <a:r>
              <a:rPr lang="nl-NL" sz="1800" b="1">
                <a:solidFill>
                  <a:srgbClr val="000000"/>
                </a:solidFill>
                <a:latin typeface="Arial"/>
                <a:ea typeface="Arial"/>
                <a:cs typeface="Arial"/>
                <a:sym typeface="Arial"/>
              </a:rPr>
              <a:t>( letters[</a:t>
            </a:r>
            <a:r>
              <a:rPr lang="nl-NL" sz="1800" b="1">
                <a:solidFill>
                  <a:srgbClr val="09885A"/>
                </a:solidFill>
                <a:latin typeface="Arial"/>
                <a:ea typeface="Arial"/>
                <a:cs typeface="Arial"/>
                <a:sym typeface="Arial"/>
              </a:rPr>
              <a:t>10</a:t>
            </a:r>
            <a:r>
              <a:rPr lang="nl-NL" sz="1800" b="1">
                <a:solidFill>
                  <a:srgbClr val="000000"/>
                </a:solidFill>
                <a:latin typeface="Arial"/>
                <a:ea typeface="Arial"/>
                <a:cs typeface="Arial"/>
                <a:sym typeface="Arial"/>
              </a:rPr>
              <a:t>] ) </a:t>
            </a:r>
            <a:r>
              <a:rPr lang="nl-NL" sz="1800" b="1">
                <a:solidFill>
                  <a:srgbClr val="008000"/>
                </a:solidFill>
                <a:latin typeface="Arial"/>
                <a:ea typeface="Arial"/>
                <a:cs typeface="Arial"/>
                <a:sym typeface="Arial"/>
              </a:rPr>
              <a:t># K</a:t>
            </a:r>
            <a:endParaRPr sz="1800" b="1">
              <a:solidFill>
                <a:srgbClr val="000000"/>
              </a:solidFill>
              <a:latin typeface="Arial"/>
              <a:ea typeface="Arial"/>
              <a:cs typeface="Arial"/>
              <a:sym typeface="Arial"/>
            </a:endParaRPr>
          </a:p>
          <a:p>
            <a:pPr marL="0" marR="0" lvl="0" indent="0" algn="l" rtl="0">
              <a:spcBef>
                <a:spcPts val="0"/>
              </a:spcBef>
              <a:spcAft>
                <a:spcPts val="0"/>
              </a:spcAft>
              <a:buNone/>
            </a:pPr>
            <a:r>
              <a:rPr lang="nl-NL" sz="1800" b="1">
                <a:solidFill>
                  <a:srgbClr val="795E26"/>
                </a:solidFill>
                <a:latin typeface="Arial"/>
                <a:ea typeface="Arial"/>
                <a:cs typeface="Arial"/>
                <a:sym typeface="Arial"/>
              </a:rPr>
              <a:t>print</a:t>
            </a:r>
            <a:r>
              <a:rPr lang="nl-NL" sz="1800" b="1">
                <a:solidFill>
                  <a:srgbClr val="000000"/>
                </a:solidFill>
                <a:latin typeface="Arial"/>
                <a:ea typeface="Arial"/>
                <a:cs typeface="Arial"/>
                <a:sym typeface="Arial"/>
              </a:rPr>
              <a:t>( letters[-</a:t>
            </a:r>
            <a:r>
              <a:rPr lang="nl-NL" sz="1800" b="1">
                <a:solidFill>
                  <a:srgbClr val="09885A"/>
                </a:solidFill>
                <a:latin typeface="Arial"/>
                <a:ea typeface="Arial"/>
                <a:cs typeface="Arial"/>
                <a:sym typeface="Arial"/>
              </a:rPr>
              <a:t>1</a:t>
            </a:r>
            <a:r>
              <a:rPr lang="nl-NL" sz="1800" b="1">
                <a:solidFill>
                  <a:srgbClr val="000000"/>
                </a:solidFill>
                <a:latin typeface="Arial"/>
                <a:ea typeface="Arial"/>
                <a:cs typeface="Arial"/>
                <a:sym typeface="Arial"/>
              </a:rPr>
              <a:t>] ) </a:t>
            </a:r>
            <a:r>
              <a:rPr lang="nl-NL" sz="1800" b="1">
                <a:solidFill>
                  <a:srgbClr val="008000"/>
                </a:solidFill>
                <a:latin typeface="Arial"/>
                <a:ea typeface="Arial"/>
                <a:cs typeface="Arial"/>
                <a:sym typeface="Arial"/>
              </a:rPr>
              <a:t># Z</a:t>
            </a:r>
            <a:endParaRPr sz="1800" b="1">
              <a:solidFill>
                <a:srgbClr val="000000"/>
              </a:solidFill>
              <a:latin typeface="Arial"/>
              <a:ea typeface="Arial"/>
              <a:cs typeface="Arial"/>
              <a:sym typeface="Arial"/>
            </a:endParaRPr>
          </a:p>
          <a:p>
            <a:pPr marL="0" marR="0" lvl="0" indent="0" algn="l" rtl="0">
              <a:spcBef>
                <a:spcPts val="0"/>
              </a:spcBef>
              <a:spcAft>
                <a:spcPts val="0"/>
              </a:spcAft>
              <a:buNone/>
            </a:pPr>
            <a:r>
              <a:rPr lang="nl-NL" sz="1800" b="1">
                <a:solidFill>
                  <a:srgbClr val="795E26"/>
                </a:solidFill>
                <a:latin typeface="Arial"/>
                <a:ea typeface="Arial"/>
                <a:cs typeface="Arial"/>
                <a:sym typeface="Arial"/>
              </a:rPr>
              <a:t>print</a:t>
            </a:r>
            <a:r>
              <a:rPr lang="nl-NL" sz="1800" b="1">
                <a:solidFill>
                  <a:srgbClr val="000000"/>
                </a:solidFill>
                <a:latin typeface="Arial"/>
                <a:ea typeface="Arial"/>
                <a:cs typeface="Arial"/>
                <a:sym typeface="Arial"/>
              </a:rPr>
              <a:t>( letters[</a:t>
            </a:r>
            <a:r>
              <a:rPr lang="nl-NL" sz="1800" b="1">
                <a:solidFill>
                  <a:srgbClr val="09885A"/>
                </a:solidFill>
                <a:latin typeface="Arial"/>
                <a:ea typeface="Arial"/>
                <a:cs typeface="Arial"/>
                <a:sym typeface="Arial"/>
              </a:rPr>
              <a:t>0</a:t>
            </a:r>
            <a:r>
              <a:rPr lang="nl-NL" sz="1800" b="1">
                <a:solidFill>
                  <a:srgbClr val="000000"/>
                </a:solidFill>
                <a:latin typeface="Arial"/>
                <a:ea typeface="Arial"/>
                <a:cs typeface="Arial"/>
                <a:sym typeface="Arial"/>
              </a:rPr>
              <a:t>:</a:t>
            </a:r>
            <a:r>
              <a:rPr lang="nl-NL" sz="1800" b="1">
                <a:solidFill>
                  <a:srgbClr val="09885A"/>
                </a:solidFill>
                <a:latin typeface="Arial"/>
                <a:ea typeface="Arial"/>
                <a:cs typeface="Arial"/>
                <a:sym typeface="Arial"/>
              </a:rPr>
              <a:t>3</a:t>
            </a:r>
            <a:r>
              <a:rPr lang="nl-NL" sz="1800" b="1">
                <a:solidFill>
                  <a:srgbClr val="000000"/>
                </a:solidFill>
                <a:latin typeface="Arial"/>
                <a:ea typeface="Arial"/>
                <a:cs typeface="Arial"/>
                <a:sym typeface="Arial"/>
              </a:rPr>
              <a:t>] )</a:t>
            </a:r>
            <a:r>
              <a:rPr lang="nl-NL" sz="1800" b="1">
                <a:solidFill>
                  <a:srgbClr val="008000"/>
                </a:solidFill>
                <a:latin typeface="Arial"/>
                <a:ea typeface="Arial"/>
                <a:cs typeface="Arial"/>
                <a:sym typeface="Arial"/>
              </a:rPr>
              <a:t># ['A','B','C']</a:t>
            </a:r>
            <a:endParaRPr sz="1800" b="1">
              <a:solidFill>
                <a:srgbClr val="000000"/>
              </a:solidFill>
              <a:latin typeface="Arial"/>
              <a:ea typeface="Arial"/>
              <a:cs typeface="Arial"/>
              <a:sym typeface="Arial"/>
            </a:endParaRPr>
          </a:p>
          <a:p>
            <a:pPr marL="0" marR="0" lvl="0" indent="0" algn="l" rtl="0">
              <a:spcBef>
                <a:spcPts val="0"/>
              </a:spcBef>
              <a:spcAft>
                <a:spcPts val="0"/>
              </a:spcAft>
              <a:buNone/>
            </a:pPr>
            <a:r>
              <a:rPr lang="nl-NL" sz="1800" b="1">
                <a:solidFill>
                  <a:srgbClr val="795E26"/>
                </a:solidFill>
                <a:latin typeface="Arial"/>
                <a:ea typeface="Arial"/>
                <a:cs typeface="Arial"/>
                <a:sym typeface="Arial"/>
              </a:rPr>
              <a:t>print</a:t>
            </a:r>
            <a:r>
              <a:rPr lang="nl-NL" sz="1800" b="1">
                <a:solidFill>
                  <a:srgbClr val="000000"/>
                </a:solidFill>
                <a:latin typeface="Arial"/>
                <a:ea typeface="Arial"/>
                <a:cs typeface="Arial"/>
                <a:sym typeface="Arial"/>
              </a:rPr>
              <a:t>( letters[:</a:t>
            </a:r>
            <a:r>
              <a:rPr lang="nl-NL" sz="1800" b="1">
                <a:solidFill>
                  <a:srgbClr val="09885A"/>
                </a:solidFill>
                <a:latin typeface="Arial"/>
                <a:ea typeface="Arial"/>
                <a:cs typeface="Arial"/>
                <a:sym typeface="Arial"/>
              </a:rPr>
              <a:t>3</a:t>
            </a:r>
            <a:r>
              <a:rPr lang="nl-NL" sz="1800" b="1">
                <a:solidFill>
                  <a:srgbClr val="000000"/>
                </a:solidFill>
                <a:latin typeface="Arial"/>
                <a:ea typeface="Arial"/>
                <a:cs typeface="Arial"/>
                <a:sym typeface="Arial"/>
              </a:rPr>
              <a:t>] ) </a:t>
            </a:r>
            <a:r>
              <a:rPr lang="nl-NL" sz="1800" b="1">
                <a:solidFill>
                  <a:srgbClr val="008000"/>
                </a:solidFill>
                <a:latin typeface="Arial"/>
                <a:ea typeface="Arial"/>
                <a:cs typeface="Arial"/>
                <a:sym typeface="Arial"/>
              </a:rPr>
              <a:t># ['A','B','C']</a:t>
            </a:r>
            <a:endParaRPr sz="1800" b="1">
              <a:solidFill>
                <a:srgbClr val="000000"/>
              </a:solidFill>
              <a:latin typeface="Arial"/>
              <a:ea typeface="Arial"/>
              <a:cs typeface="Arial"/>
              <a:sym typeface="Arial"/>
            </a:endParaRPr>
          </a:p>
          <a:p>
            <a:pPr marL="0" marR="0" lvl="0" indent="0" algn="l" rtl="0">
              <a:spcBef>
                <a:spcPts val="0"/>
              </a:spcBef>
              <a:spcAft>
                <a:spcPts val="0"/>
              </a:spcAft>
              <a:buNone/>
            </a:pPr>
            <a:r>
              <a:rPr lang="nl-NL" sz="1800" b="1">
                <a:solidFill>
                  <a:srgbClr val="795E26"/>
                </a:solidFill>
                <a:latin typeface="Arial"/>
                <a:ea typeface="Arial"/>
                <a:cs typeface="Arial"/>
                <a:sym typeface="Arial"/>
              </a:rPr>
              <a:t>print</a:t>
            </a:r>
            <a:r>
              <a:rPr lang="nl-NL" sz="1800" b="1">
                <a:solidFill>
                  <a:srgbClr val="000000"/>
                </a:solidFill>
                <a:latin typeface="Arial"/>
                <a:ea typeface="Arial"/>
                <a:cs typeface="Arial"/>
                <a:sym typeface="Arial"/>
              </a:rPr>
              <a:t>( letters[</a:t>
            </a:r>
            <a:r>
              <a:rPr lang="nl-NL" sz="1800" b="1">
                <a:solidFill>
                  <a:srgbClr val="09885A"/>
                </a:solidFill>
                <a:latin typeface="Arial"/>
                <a:ea typeface="Arial"/>
                <a:cs typeface="Arial"/>
                <a:sym typeface="Arial"/>
              </a:rPr>
              <a:t>10</a:t>
            </a:r>
            <a:r>
              <a:rPr lang="nl-NL" sz="1800" b="1">
                <a:solidFill>
                  <a:srgbClr val="000000"/>
                </a:solidFill>
                <a:latin typeface="Arial"/>
                <a:ea typeface="Arial"/>
                <a:cs typeface="Arial"/>
                <a:sym typeface="Arial"/>
              </a:rPr>
              <a:t>:</a:t>
            </a:r>
            <a:r>
              <a:rPr lang="nl-NL" sz="1800" b="1">
                <a:solidFill>
                  <a:srgbClr val="09885A"/>
                </a:solidFill>
                <a:latin typeface="Arial"/>
                <a:ea typeface="Arial"/>
                <a:cs typeface="Arial"/>
                <a:sym typeface="Arial"/>
              </a:rPr>
              <a:t>13</a:t>
            </a:r>
            <a:r>
              <a:rPr lang="nl-NL" sz="1800" b="1">
                <a:solidFill>
                  <a:srgbClr val="000000"/>
                </a:solidFill>
                <a:latin typeface="Arial"/>
                <a:ea typeface="Arial"/>
                <a:cs typeface="Arial"/>
                <a:sym typeface="Arial"/>
              </a:rPr>
              <a:t>] ) </a:t>
            </a:r>
            <a:r>
              <a:rPr lang="nl-NL" sz="1800" b="1">
                <a:solidFill>
                  <a:srgbClr val="008000"/>
                </a:solidFill>
                <a:latin typeface="Arial"/>
                <a:ea typeface="Arial"/>
                <a:cs typeface="Arial"/>
                <a:sym typeface="Arial"/>
              </a:rPr>
              <a:t># ['K','L','M']</a:t>
            </a:r>
            <a:endParaRPr sz="1800" b="1">
              <a:solidFill>
                <a:srgbClr val="000000"/>
              </a:solidFill>
              <a:latin typeface="Arial"/>
              <a:ea typeface="Arial"/>
              <a:cs typeface="Arial"/>
              <a:sym typeface="Arial"/>
            </a:endParaRPr>
          </a:p>
          <a:p>
            <a:pPr marL="0" marR="0" lvl="0" indent="0" algn="l" rtl="0">
              <a:spcBef>
                <a:spcPts val="0"/>
              </a:spcBef>
              <a:spcAft>
                <a:spcPts val="0"/>
              </a:spcAft>
              <a:buNone/>
            </a:pPr>
            <a:r>
              <a:rPr lang="nl-NL" sz="1800" b="1">
                <a:solidFill>
                  <a:srgbClr val="795E26"/>
                </a:solidFill>
                <a:latin typeface="Arial"/>
                <a:ea typeface="Arial"/>
                <a:cs typeface="Arial"/>
                <a:sym typeface="Arial"/>
              </a:rPr>
              <a:t>print</a:t>
            </a:r>
            <a:r>
              <a:rPr lang="nl-NL" sz="1800" b="1">
                <a:solidFill>
                  <a:srgbClr val="000000"/>
                </a:solidFill>
                <a:latin typeface="Arial"/>
                <a:ea typeface="Arial"/>
                <a:cs typeface="Arial"/>
                <a:sym typeface="Arial"/>
              </a:rPr>
              <a:t>( letters[-</a:t>
            </a:r>
            <a:r>
              <a:rPr lang="nl-NL" sz="1800" b="1">
                <a:solidFill>
                  <a:srgbClr val="09885A"/>
                </a:solidFill>
                <a:latin typeface="Arial"/>
                <a:ea typeface="Arial"/>
                <a:cs typeface="Arial"/>
                <a:sym typeface="Arial"/>
              </a:rPr>
              <a:t>3</a:t>
            </a:r>
            <a:r>
              <a:rPr lang="nl-NL" sz="1800" b="1">
                <a:solidFill>
                  <a:srgbClr val="000000"/>
                </a:solidFill>
                <a:latin typeface="Arial"/>
                <a:ea typeface="Arial"/>
                <a:cs typeface="Arial"/>
                <a:sym typeface="Arial"/>
              </a:rPr>
              <a:t>:] )</a:t>
            </a:r>
            <a:r>
              <a:rPr lang="nl-NL" sz="1800" b="1">
                <a:solidFill>
                  <a:srgbClr val="008000"/>
                </a:solidFill>
                <a:latin typeface="Arial"/>
                <a:ea typeface="Arial"/>
                <a:cs typeface="Arial"/>
                <a:sym typeface="Arial"/>
              </a:rPr>
              <a:t># ['X','Y','Z']</a:t>
            </a:r>
            <a:endParaRPr sz="1800" b="1">
              <a:solidFill>
                <a:srgbClr val="000000"/>
              </a:solidFill>
              <a:latin typeface="Arial"/>
              <a:ea typeface="Arial"/>
              <a:cs typeface="Arial"/>
              <a:sym typeface="Arial"/>
            </a:endParaRPr>
          </a:p>
          <a:p>
            <a:pPr marL="0" marR="0" lvl="0" indent="0" algn="l" rtl="0">
              <a:spcBef>
                <a:spcPts val="0"/>
              </a:spcBef>
              <a:spcAft>
                <a:spcPts val="0"/>
              </a:spcAft>
              <a:buNone/>
            </a:pPr>
            <a:r>
              <a:rPr lang="nl-NL" sz="1800" b="1">
                <a:solidFill>
                  <a:srgbClr val="000000"/>
                </a:solidFill>
                <a:latin typeface="Arial"/>
                <a:ea typeface="Arial"/>
                <a:cs typeface="Arial"/>
                <a:sym typeface="Arial"/>
              </a:rPr>
              <a:t>klm = </a:t>
            </a:r>
            <a:r>
              <a:rPr lang="nl-NL" sz="1800" b="1">
                <a:solidFill>
                  <a:srgbClr val="267F99"/>
                </a:solidFill>
                <a:latin typeface="Arial"/>
                <a:ea typeface="Arial"/>
                <a:cs typeface="Arial"/>
                <a:sym typeface="Arial"/>
              </a:rPr>
              <a:t>slice</a:t>
            </a:r>
            <a:r>
              <a:rPr lang="nl-NL" sz="1800" b="1">
                <a:solidFill>
                  <a:srgbClr val="000000"/>
                </a:solidFill>
                <a:latin typeface="Arial"/>
                <a:ea typeface="Arial"/>
                <a:cs typeface="Arial"/>
                <a:sym typeface="Arial"/>
              </a:rPr>
              <a:t>(</a:t>
            </a:r>
            <a:r>
              <a:rPr lang="nl-NL" sz="1800" b="1">
                <a:solidFill>
                  <a:srgbClr val="09885A"/>
                </a:solidFill>
                <a:latin typeface="Arial"/>
                <a:ea typeface="Arial"/>
                <a:cs typeface="Arial"/>
                <a:sym typeface="Arial"/>
              </a:rPr>
              <a:t>10</a:t>
            </a:r>
            <a:r>
              <a:rPr lang="nl-NL" sz="1800" b="1">
                <a:solidFill>
                  <a:srgbClr val="000000"/>
                </a:solidFill>
                <a:latin typeface="Arial"/>
                <a:ea typeface="Arial"/>
                <a:cs typeface="Arial"/>
                <a:sym typeface="Arial"/>
              </a:rPr>
              <a:t>,</a:t>
            </a:r>
            <a:r>
              <a:rPr lang="nl-NL" sz="1800" b="1">
                <a:solidFill>
                  <a:srgbClr val="09885A"/>
                </a:solidFill>
                <a:latin typeface="Arial"/>
                <a:ea typeface="Arial"/>
                <a:cs typeface="Arial"/>
                <a:sym typeface="Arial"/>
              </a:rPr>
              <a:t>13</a:t>
            </a:r>
            <a:r>
              <a:rPr lang="nl-NL" sz="1800" b="1">
                <a:solidFill>
                  <a:srgbClr val="000000"/>
                </a:solidFill>
                <a:latin typeface="Arial"/>
                <a:ea typeface="Arial"/>
                <a:cs typeface="Arial"/>
                <a:sym typeface="Arial"/>
              </a:rPr>
              <a:t>)</a:t>
            </a:r>
            <a:endParaRPr/>
          </a:p>
          <a:p>
            <a:pPr marL="0" marR="0" lvl="0" indent="0" algn="l" rtl="0">
              <a:spcBef>
                <a:spcPts val="0"/>
              </a:spcBef>
              <a:spcAft>
                <a:spcPts val="0"/>
              </a:spcAft>
              <a:buNone/>
            </a:pPr>
            <a:r>
              <a:rPr lang="nl-NL" sz="1800" b="1">
                <a:solidFill>
                  <a:srgbClr val="795E26"/>
                </a:solidFill>
                <a:latin typeface="Arial"/>
                <a:ea typeface="Arial"/>
                <a:cs typeface="Arial"/>
                <a:sym typeface="Arial"/>
              </a:rPr>
              <a:t>print</a:t>
            </a:r>
            <a:r>
              <a:rPr lang="nl-NL" sz="1800" b="1">
                <a:solidFill>
                  <a:srgbClr val="000000"/>
                </a:solidFill>
                <a:latin typeface="Arial"/>
                <a:ea typeface="Arial"/>
                <a:cs typeface="Arial"/>
                <a:sym typeface="Arial"/>
              </a:rPr>
              <a:t>( letters[klm] )</a:t>
            </a:r>
            <a:r>
              <a:rPr lang="nl-NL" sz="1800" b="1">
                <a:solidFill>
                  <a:srgbClr val="008000"/>
                </a:solidFill>
                <a:latin typeface="Arial"/>
                <a:ea typeface="Arial"/>
                <a:cs typeface="Arial"/>
                <a:sym typeface="Arial"/>
              </a:rPr>
              <a:t># ['K','L','M']</a:t>
            </a:r>
            <a:endParaRPr sz="1800" b="1">
              <a:solidFill>
                <a:srgbClr val="000000"/>
              </a:solidFill>
              <a:latin typeface="Arial"/>
              <a:ea typeface="Arial"/>
              <a:cs typeface="Arial"/>
              <a:sym typeface="Arial"/>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515"/>
        <p:cNvGrpSpPr/>
        <p:nvPr/>
      </p:nvGrpSpPr>
      <p:grpSpPr>
        <a:xfrm>
          <a:off x="0" y="0"/>
          <a:ext cx="0" cy="0"/>
          <a:chOff x="0" y="0"/>
          <a:chExt cx="0" cy="0"/>
        </a:xfrm>
      </p:grpSpPr>
      <p:sp>
        <p:nvSpPr>
          <p:cNvPr id="516" name="Google Shape;516;p63"/>
          <p:cNvSpPr txBox="1">
            <a:spLocks noGrp="1"/>
          </p:cNvSpPr>
          <p:nvPr>
            <p:ph type="title"/>
          </p:nvPr>
        </p:nvSpPr>
        <p:spPr>
          <a:xfrm>
            <a:off x="575816" y="402483"/>
            <a:ext cx="8928991" cy="14611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595959"/>
              </a:buClr>
              <a:buSzPts val="4100"/>
              <a:buFont typeface="Arial"/>
              <a:buNone/>
            </a:pPr>
            <a:r>
              <a:rPr lang="nl-NL"/>
              <a:t>Sequence type operations</a:t>
            </a:r>
            <a:endParaRPr/>
          </a:p>
        </p:txBody>
      </p:sp>
      <p:sp>
        <p:nvSpPr>
          <p:cNvPr id="517" name="Google Shape;517;p63"/>
          <p:cNvSpPr txBox="1">
            <a:spLocks noGrp="1"/>
          </p:cNvSpPr>
          <p:nvPr>
            <p:ph type="body" idx="1"/>
          </p:nvPr>
        </p:nvSpPr>
        <p:spPr>
          <a:xfrm>
            <a:off x="575817" y="2012414"/>
            <a:ext cx="8928990" cy="5439831"/>
          </a:xfrm>
          <a:prstGeom prst="rect">
            <a:avLst/>
          </a:prstGeom>
          <a:noFill/>
          <a:ln>
            <a:noFill/>
          </a:ln>
        </p:spPr>
        <p:txBody>
          <a:bodyPr spcFirstLastPara="1" wrap="square" lIns="91425" tIns="45700" rIns="91425" bIns="45700" anchor="t" anchorCtr="0">
            <a:noAutofit/>
          </a:bodyPr>
          <a:lstStyle/>
          <a:p>
            <a:pPr marL="251986" lvl="0" indent="-251986" algn="l" rtl="0">
              <a:lnSpc>
                <a:spcPct val="90000"/>
              </a:lnSpc>
              <a:spcBef>
                <a:spcPts val="0"/>
              </a:spcBef>
              <a:spcAft>
                <a:spcPts val="0"/>
              </a:spcAft>
              <a:buClr>
                <a:srgbClr val="595959"/>
              </a:buClr>
              <a:buSzPts val="2000"/>
              <a:buChar char="•"/>
            </a:pPr>
            <a:r>
              <a:rPr lang="nl-NL"/>
              <a:t>concatenation </a:t>
            </a:r>
            <a:r>
              <a:rPr lang="nl-NL" b="1"/>
              <a:t>+</a:t>
            </a:r>
            <a:endParaRPr/>
          </a:p>
          <a:p>
            <a:pPr marL="251986" lvl="0" indent="-251986" algn="l" rtl="0">
              <a:lnSpc>
                <a:spcPct val="90000"/>
              </a:lnSpc>
              <a:spcBef>
                <a:spcPts val="1102"/>
              </a:spcBef>
              <a:spcAft>
                <a:spcPts val="0"/>
              </a:spcAft>
              <a:buClr>
                <a:srgbClr val="595959"/>
              </a:buClr>
              <a:buSzPts val="2000"/>
              <a:buChar char="•"/>
            </a:pPr>
            <a:r>
              <a:rPr lang="nl-NL" b="1"/>
              <a:t>index() </a:t>
            </a:r>
            <a:r>
              <a:rPr lang="nl-NL"/>
              <a:t>method</a:t>
            </a:r>
            <a:endParaRPr/>
          </a:p>
          <a:p>
            <a:pPr marL="251986" lvl="0" indent="-251986" algn="l" rtl="0">
              <a:lnSpc>
                <a:spcPct val="90000"/>
              </a:lnSpc>
              <a:spcBef>
                <a:spcPts val="1102"/>
              </a:spcBef>
              <a:spcAft>
                <a:spcPts val="0"/>
              </a:spcAft>
              <a:buClr>
                <a:srgbClr val="595959"/>
              </a:buClr>
              <a:buSzPts val="2000"/>
              <a:buChar char="•"/>
            </a:pPr>
            <a:r>
              <a:rPr lang="nl-NL" b="1"/>
              <a:t>count() </a:t>
            </a:r>
            <a:r>
              <a:rPr lang="nl-NL"/>
              <a:t>method</a:t>
            </a:r>
            <a:endParaRPr/>
          </a:p>
          <a:p>
            <a:pPr marL="251986" lvl="0" indent="-251986" algn="l" rtl="0">
              <a:lnSpc>
                <a:spcPct val="90000"/>
              </a:lnSpc>
              <a:spcBef>
                <a:spcPts val="1102"/>
              </a:spcBef>
              <a:spcAft>
                <a:spcPts val="0"/>
              </a:spcAft>
              <a:buClr>
                <a:srgbClr val="595959"/>
              </a:buClr>
              <a:buSzPts val="2000"/>
              <a:buChar char="•"/>
            </a:pPr>
            <a:r>
              <a:rPr lang="nl-NL"/>
              <a:t>built-in functions, e.g. len(), min() en max()</a:t>
            </a:r>
            <a:endParaRPr/>
          </a:p>
        </p:txBody>
      </p:sp>
      <p:sp>
        <p:nvSpPr>
          <p:cNvPr id="518" name="Google Shape;518;p63"/>
          <p:cNvSpPr/>
          <p:nvPr/>
        </p:nvSpPr>
        <p:spPr>
          <a:xfrm>
            <a:off x="576263" y="4373503"/>
            <a:ext cx="8928991" cy="2862322"/>
          </a:xfrm>
          <a:prstGeom prst="rect">
            <a:avLst/>
          </a:prstGeom>
          <a:solidFill>
            <a:schemeClr val="lt2"/>
          </a:solidFill>
          <a:ln w="9525" cap="flat" cmpd="sng">
            <a:solidFill>
              <a:srgbClr val="757070"/>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t" anchorCtr="0">
            <a:spAutoFit/>
          </a:bodyPr>
          <a:lstStyle/>
          <a:p>
            <a:pPr marL="0" marR="0" lvl="0" indent="0" algn="l" rtl="0">
              <a:spcBef>
                <a:spcPts val="0"/>
              </a:spcBef>
              <a:spcAft>
                <a:spcPts val="0"/>
              </a:spcAft>
              <a:buNone/>
            </a:pPr>
            <a:r>
              <a:rPr lang="nl-NL" sz="1800" b="1">
                <a:solidFill>
                  <a:srgbClr val="000000"/>
                </a:solidFill>
                <a:latin typeface="Arial"/>
                <a:ea typeface="Arial"/>
                <a:cs typeface="Arial"/>
                <a:sym typeface="Arial"/>
              </a:rPr>
              <a:t>list1 = [</a:t>
            </a:r>
            <a:r>
              <a:rPr lang="nl-NL" sz="1800" b="1">
                <a:solidFill>
                  <a:srgbClr val="A31515"/>
                </a:solidFill>
                <a:latin typeface="Arial"/>
                <a:ea typeface="Arial"/>
                <a:cs typeface="Arial"/>
                <a:sym typeface="Arial"/>
              </a:rPr>
              <a:t>'a'</a:t>
            </a:r>
            <a:r>
              <a:rPr lang="nl-NL" sz="1800" b="1">
                <a:solidFill>
                  <a:srgbClr val="000000"/>
                </a:solidFill>
                <a:latin typeface="Arial"/>
                <a:ea typeface="Arial"/>
                <a:cs typeface="Arial"/>
                <a:sym typeface="Arial"/>
              </a:rPr>
              <a:t>,</a:t>
            </a:r>
            <a:r>
              <a:rPr lang="nl-NL" sz="1800" b="1">
                <a:solidFill>
                  <a:srgbClr val="A31515"/>
                </a:solidFill>
                <a:latin typeface="Arial"/>
                <a:ea typeface="Arial"/>
                <a:cs typeface="Arial"/>
                <a:sym typeface="Arial"/>
              </a:rPr>
              <a:t>'b'</a:t>
            </a:r>
            <a:r>
              <a:rPr lang="nl-NL" sz="1800" b="1">
                <a:solidFill>
                  <a:srgbClr val="000000"/>
                </a:solidFill>
                <a:latin typeface="Arial"/>
                <a:ea typeface="Arial"/>
                <a:cs typeface="Arial"/>
                <a:sym typeface="Arial"/>
              </a:rPr>
              <a:t>,</a:t>
            </a:r>
            <a:r>
              <a:rPr lang="nl-NL" sz="1800" b="1">
                <a:solidFill>
                  <a:srgbClr val="A31515"/>
                </a:solidFill>
                <a:latin typeface="Arial"/>
                <a:ea typeface="Arial"/>
                <a:cs typeface="Arial"/>
                <a:sym typeface="Arial"/>
              </a:rPr>
              <a:t>'c'</a:t>
            </a:r>
            <a:r>
              <a:rPr lang="nl-NL" sz="1800" b="1">
                <a:solidFill>
                  <a:srgbClr val="000000"/>
                </a:solidFill>
                <a:latin typeface="Arial"/>
                <a:ea typeface="Arial"/>
                <a:cs typeface="Arial"/>
                <a:sym typeface="Arial"/>
              </a:rPr>
              <a:t>]</a:t>
            </a:r>
            <a:endParaRPr/>
          </a:p>
          <a:p>
            <a:pPr marL="0" marR="0" lvl="0" indent="0" algn="l" rtl="0">
              <a:spcBef>
                <a:spcPts val="0"/>
              </a:spcBef>
              <a:spcAft>
                <a:spcPts val="0"/>
              </a:spcAft>
              <a:buNone/>
            </a:pPr>
            <a:r>
              <a:rPr lang="nl-NL" sz="1800" b="1">
                <a:solidFill>
                  <a:srgbClr val="000000"/>
                </a:solidFill>
                <a:latin typeface="Arial"/>
                <a:ea typeface="Arial"/>
                <a:cs typeface="Arial"/>
                <a:sym typeface="Arial"/>
              </a:rPr>
              <a:t>list2 = [</a:t>
            </a:r>
            <a:r>
              <a:rPr lang="nl-NL" sz="1800" b="1">
                <a:solidFill>
                  <a:srgbClr val="A31515"/>
                </a:solidFill>
                <a:latin typeface="Arial"/>
                <a:ea typeface="Arial"/>
                <a:cs typeface="Arial"/>
                <a:sym typeface="Arial"/>
              </a:rPr>
              <a:t>'x'</a:t>
            </a:r>
            <a:r>
              <a:rPr lang="nl-NL" sz="1800" b="1">
                <a:solidFill>
                  <a:srgbClr val="000000"/>
                </a:solidFill>
                <a:latin typeface="Arial"/>
                <a:ea typeface="Arial"/>
                <a:cs typeface="Arial"/>
                <a:sym typeface="Arial"/>
              </a:rPr>
              <a:t>,</a:t>
            </a:r>
            <a:r>
              <a:rPr lang="nl-NL" sz="1800" b="1">
                <a:solidFill>
                  <a:srgbClr val="A31515"/>
                </a:solidFill>
                <a:latin typeface="Arial"/>
                <a:ea typeface="Arial"/>
                <a:cs typeface="Arial"/>
                <a:sym typeface="Arial"/>
              </a:rPr>
              <a:t>'y'</a:t>
            </a:r>
            <a:r>
              <a:rPr lang="nl-NL" sz="1800" b="1">
                <a:solidFill>
                  <a:srgbClr val="000000"/>
                </a:solidFill>
                <a:latin typeface="Arial"/>
                <a:ea typeface="Arial"/>
                <a:cs typeface="Arial"/>
                <a:sym typeface="Arial"/>
              </a:rPr>
              <a:t>,</a:t>
            </a:r>
            <a:r>
              <a:rPr lang="nl-NL" sz="1800" b="1">
                <a:solidFill>
                  <a:srgbClr val="A31515"/>
                </a:solidFill>
                <a:latin typeface="Arial"/>
                <a:ea typeface="Arial"/>
                <a:cs typeface="Arial"/>
                <a:sym typeface="Arial"/>
              </a:rPr>
              <a:t>'z'</a:t>
            </a:r>
            <a:r>
              <a:rPr lang="nl-NL" sz="1800" b="1">
                <a:solidFill>
                  <a:srgbClr val="000000"/>
                </a:solidFill>
                <a:latin typeface="Arial"/>
                <a:ea typeface="Arial"/>
                <a:cs typeface="Arial"/>
                <a:sym typeface="Arial"/>
              </a:rPr>
              <a:t>]</a:t>
            </a:r>
            <a:endParaRPr/>
          </a:p>
          <a:p>
            <a:pPr marL="0" marR="0" lvl="0" indent="0" algn="l" rtl="0">
              <a:spcBef>
                <a:spcPts val="0"/>
              </a:spcBef>
              <a:spcAft>
                <a:spcPts val="0"/>
              </a:spcAft>
              <a:buNone/>
            </a:pPr>
            <a:r>
              <a:rPr lang="nl-NL" sz="1800" b="1">
                <a:solidFill>
                  <a:srgbClr val="000000"/>
                </a:solidFill>
                <a:latin typeface="Arial"/>
                <a:ea typeface="Arial"/>
                <a:cs typeface="Arial"/>
                <a:sym typeface="Arial"/>
              </a:rPr>
              <a:t>list3 = list1 + list2  </a:t>
            </a:r>
            <a:r>
              <a:rPr lang="nl-NL" sz="1800" b="1">
                <a:solidFill>
                  <a:srgbClr val="008000"/>
                </a:solidFill>
                <a:latin typeface="Arial"/>
                <a:ea typeface="Arial"/>
                <a:cs typeface="Arial"/>
                <a:sym typeface="Arial"/>
              </a:rPr>
              <a:t># concatenation</a:t>
            </a:r>
            <a:endParaRPr sz="1800" b="1">
              <a:solidFill>
                <a:srgbClr val="000000"/>
              </a:solidFill>
              <a:latin typeface="Arial"/>
              <a:ea typeface="Arial"/>
              <a:cs typeface="Arial"/>
              <a:sym typeface="Arial"/>
            </a:endParaRPr>
          </a:p>
          <a:p>
            <a:pPr marL="0" marR="0" lvl="0" indent="0" algn="l" rtl="0">
              <a:spcBef>
                <a:spcPts val="0"/>
              </a:spcBef>
              <a:spcAft>
                <a:spcPts val="0"/>
              </a:spcAft>
              <a:buNone/>
            </a:pPr>
            <a:br>
              <a:rPr lang="nl-NL" sz="1800" b="1">
                <a:solidFill>
                  <a:srgbClr val="000000"/>
                </a:solidFill>
                <a:latin typeface="Arial"/>
                <a:ea typeface="Arial"/>
                <a:cs typeface="Arial"/>
                <a:sym typeface="Arial"/>
              </a:rPr>
            </a:br>
            <a:r>
              <a:rPr lang="nl-NL" sz="1800" b="1">
                <a:solidFill>
                  <a:srgbClr val="795E26"/>
                </a:solidFill>
                <a:latin typeface="Arial"/>
                <a:ea typeface="Arial"/>
                <a:cs typeface="Arial"/>
                <a:sym typeface="Arial"/>
              </a:rPr>
              <a:t>print</a:t>
            </a:r>
            <a:r>
              <a:rPr lang="nl-NL" sz="1800" b="1">
                <a:solidFill>
                  <a:srgbClr val="000000"/>
                </a:solidFill>
                <a:latin typeface="Arial"/>
                <a:ea typeface="Arial"/>
                <a:cs typeface="Arial"/>
                <a:sym typeface="Arial"/>
              </a:rPr>
              <a:t>( list3.index(</a:t>
            </a:r>
            <a:r>
              <a:rPr lang="nl-NL" sz="1800" b="1">
                <a:solidFill>
                  <a:srgbClr val="A31515"/>
                </a:solidFill>
                <a:latin typeface="Arial"/>
                <a:ea typeface="Arial"/>
                <a:cs typeface="Arial"/>
                <a:sym typeface="Arial"/>
              </a:rPr>
              <a:t>'b'</a:t>
            </a:r>
            <a:r>
              <a:rPr lang="nl-NL" sz="1800" b="1">
                <a:solidFill>
                  <a:srgbClr val="000000"/>
                </a:solidFill>
                <a:latin typeface="Arial"/>
                <a:ea typeface="Arial"/>
                <a:cs typeface="Arial"/>
                <a:sym typeface="Arial"/>
              </a:rPr>
              <a:t>) ) </a:t>
            </a:r>
            <a:r>
              <a:rPr lang="nl-NL" sz="1800" b="1">
                <a:solidFill>
                  <a:srgbClr val="008000"/>
                </a:solidFill>
                <a:latin typeface="Arial"/>
                <a:ea typeface="Arial"/>
                <a:cs typeface="Arial"/>
                <a:sym typeface="Arial"/>
              </a:rPr>
              <a:t># 1</a:t>
            </a:r>
            <a:endParaRPr sz="1800" b="1">
              <a:solidFill>
                <a:srgbClr val="000000"/>
              </a:solidFill>
              <a:latin typeface="Arial"/>
              <a:ea typeface="Arial"/>
              <a:cs typeface="Arial"/>
              <a:sym typeface="Arial"/>
            </a:endParaRPr>
          </a:p>
          <a:p>
            <a:pPr marL="0" marR="0" lvl="0" indent="0" algn="l" rtl="0">
              <a:spcBef>
                <a:spcPts val="0"/>
              </a:spcBef>
              <a:spcAft>
                <a:spcPts val="0"/>
              </a:spcAft>
              <a:buNone/>
            </a:pPr>
            <a:r>
              <a:rPr lang="nl-NL" sz="1800" b="1">
                <a:solidFill>
                  <a:srgbClr val="795E26"/>
                </a:solidFill>
                <a:latin typeface="Arial"/>
                <a:ea typeface="Arial"/>
                <a:cs typeface="Arial"/>
                <a:sym typeface="Arial"/>
              </a:rPr>
              <a:t>print</a:t>
            </a:r>
            <a:r>
              <a:rPr lang="nl-NL" sz="1800" b="1">
                <a:solidFill>
                  <a:srgbClr val="000000"/>
                </a:solidFill>
                <a:latin typeface="Arial"/>
                <a:ea typeface="Arial"/>
                <a:cs typeface="Arial"/>
                <a:sym typeface="Arial"/>
              </a:rPr>
              <a:t>( list3.count(</a:t>
            </a:r>
            <a:r>
              <a:rPr lang="nl-NL" sz="1800" b="1">
                <a:solidFill>
                  <a:srgbClr val="A31515"/>
                </a:solidFill>
                <a:latin typeface="Arial"/>
                <a:ea typeface="Arial"/>
                <a:cs typeface="Arial"/>
                <a:sym typeface="Arial"/>
              </a:rPr>
              <a:t>'b'</a:t>
            </a:r>
            <a:r>
              <a:rPr lang="nl-NL" sz="1800" b="1">
                <a:solidFill>
                  <a:srgbClr val="000000"/>
                </a:solidFill>
                <a:latin typeface="Arial"/>
                <a:ea typeface="Arial"/>
                <a:cs typeface="Arial"/>
                <a:sym typeface="Arial"/>
              </a:rPr>
              <a:t>) ) </a:t>
            </a:r>
            <a:r>
              <a:rPr lang="nl-NL" sz="1800" b="1">
                <a:solidFill>
                  <a:srgbClr val="008000"/>
                </a:solidFill>
                <a:latin typeface="Arial"/>
                <a:ea typeface="Arial"/>
                <a:cs typeface="Arial"/>
                <a:sym typeface="Arial"/>
              </a:rPr>
              <a:t># 1</a:t>
            </a:r>
            <a:endParaRPr sz="1800" b="1">
              <a:solidFill>
                <a:srgbClr val="000000"/>
              </a:solidFill>
              <a:latin typeface="Arial"/>
              <a:ea typeface="Arial"/>
              <a:cs typeface="Arial"/>
              <a:sym typeface="Arial"/>
            </a:endParaRPr>
          </a:p>
          <a:p>
            <a:pPr marL="0" marR="0" lvl="0" indent="0" algn="l" rtl="0">
              <a:spcBef>
                <a:spcPts val="0"/>
              </a:spcBef>
              <a:spcAft>
                <a:spcPts val="0"/>
              </a:spcAft>
              <a:buNone/>
            </a:pPr>
            <a:br>
              <a:rPr lang="nl-NL" sz="1800" b="1">
                <a:solidFill>
                  <a:srgbClr val="000000"/>
                </a:solidFill>
                <a:latin typeface="Arial"/>
                <a:ea typeface="Arial"/>
                <a:cs typeface="Arial"/>
                <a:sym typeface="Arial"/>
              </a:rPr>
            </a:br>
            <a:r>
              <a:rPr lang="nl-NL" sz="1800" b="1">
                <a:solidFill>
                  <a:srgbClr val="795E26"/>
                </a:solidFill>
                <a:latin typeface="Arial"/>
                <a:ea typeface="Arial"/>
                <a:cs typeface="Arial"/>
                <a:sym typeface="Arial"/>
              </a:rPr>
              <a:t>print</a:t>
            </a:r>
            <a:r>
              <a:rPr lang="nl-NL" sz="1800" b="1">
                <a:solidFill>
                  <a:srgbClr val="000000"/>
                </a:solidFill>
                <a:latin typeface="Arial"/>
                <a:ea typeface="Arial"/>
                <a:cs typeface="Arial"/>
                <a:sym typeface="Arial"/>
              </a:rPr>
              <a:t>( </a:t>
            </a:r>
            <a:r>
              <a:rPr lang="nl-NL" sz="1800" b="1">
                <a:solidFill>
                  <a:srgbClr val="795E26"/>
                </a:solidFill>
                <a:latin typeface="Arial"/>
                <a:ea typeface="Arial"/>
                <a:cs typeface="Arial"/>
                <a:sym typeface="Arial"/>
              </a:rPr>
              <a:t>len</a:t>
            </a:r>
            <a:r>
              <a:rPr lang="nl-NL" sz="1800" b="1">
                <a:solidFill>
                  <a:srgbClr val="000000"/>
                </a:solidFill>
                <a:latin typeface="Arial"/>
                <a:ea typeface="Arial"/>
                <a:cs typeface="Arial"/>
                <a:sym typeface="Arial"/>
              </a:rPr>
              <a:t>(list3) ) </a:t>
            </a:r>
            <a:r>
              <a:rPr lang="nl-NL" sz="1800" b="1">
                <a:solidFill>
                  <a:srgbClr val="008000"/>
                </a:solidFill>
                <a:latin typeface="Arial"/>
                <a:ea typeface="Arial"/>
                <a:cs typeface="Arial"/>
                <a:sym typeface="Arial"/>
              </a:rPr>
              <a:t># 6</a:t>
            </a:r>
            <a:endParaRPr sz="1800" b="1">
              <a:solidFill>
                <a:srgbClr val="000000"/>
              </a:solidFill>
              <a:latin typeface="Arial"/>
              <a:ea typeface="Arial"/>
              <a:cs typeface="Arial"/>
              <a:sym typeface="Arial"/>
            </a:endParaRPr>
          </a:p>
          <a:p>
            <a:pPr marL="0" marR="0" lvl="0" indent="0" algn="l" rtl="0">
              <a:spcBef>
                <a:spcPts val="0"/>
              </a:spcBef>
              <a:spcAft>
                <a:spcPts val="0"/>
              </a:spcAft>
              <a:buNone/>
            </a:pPr>
            <a:r>
              <a:rPr lang="nl-NL" sz="1800" b="1">
                <a:solidFill>
                  <a:srgbClr val="795E26"/>
                </a:solidFill>
                <a:latin typeface="Arial"/>
                <a:ea typeface="Arial"/>
                <a:cs typeface="Arial"/>
                <a:sym typeface="Arial"/>
              </a:rPr>
              <a:t>print</a:t>
            </a:r>
            <a:r>
              <a:rPr lang="nl-NL" sz="1800" b="1">
                <a:solidFill>
                  <a:srgbClr val="000000"/>
                </a:solidFill>
                <a:latin typeface="Arial"/>
                <a:ea typeface="Arial"/>
                <a:cs typeface="Arial"/>
                <a:sym typeface="Arial"/>
              </a:rPr>
              <a:t>( </a:t>
            </a:r>
            <a:r>
              <a:rPr lang="nl-NL" sz="1800" b="1">
                <a:solidFill>
                  <a:srgbClr val="795E26"/>
                </a:solidFill>
                <a:latin typeface="Arial"/>
                <a:ea typeface="Arial"/>
                <a:cs typeface="Arial"/>
                <a:sym typeface="Arial"/>
              </a:rPr>
              <a:t>min</a:t>
            </a:r>
            <a:r>
              <a:rPr lang="nl-NL" sz="1800" b="1">
                <a:solidFill>
                  <a:srgbClr val="000000"/>
                </a:solidFill>
                <a:latin typeface="Arial"/>
                <a:ea typeface="Arial"/>
                <a:cs typeface="Arial"/>
                <a:sym typeface="Arial"/>
              </a:rPr>
              <a:t>(list3) ) </a:t>
            </a:r>
            <a:r>
              <a:rPr lang="nl-NL" sz="1800" b="1">
                <a:solidFill>
                  <a:srgbClr val="008000"/>
                </a:solidFill>
                <a:latin typeface="Arial"/>
                <a:ea typeface="Arial"/>
                <a:cs typeface="Arial"/>
                <a:sym typeface="Arial"/>
              </a:rPr>
              <a:t># 'a'</a:t>
            </a:r>
            <a:endParaRPr sz="1800" b="1">
              <a:solidFill>
                <a:srgbClr val="000000"/>
              </a:solidFill>
              <a:latin typeface="Arial"/>
              <a:ea typeface="Arial"/>
              <a:cs typeface="Arial"/>
              <a:sym typeface="Arial"/>
            </a:endParaRPr>
          </a:p>
          <a:p>
            <a:pPr marL="0" marR="0" lvl="0" indent="0" algn="l" rtl="0">
              <a:spcBef>
                <a:spcPts val="0"/>
              </a:spcBef>
              <a:spcAft>
                <a:spcPts val="0"/>
              </a:spcAft>
              <a:buNone/>
            </a:pPr>
            <a:r>
              <a:rPr lang="nl-NL" sz="1800" b="1">
                <a:solidFill>
                  <a:srgbClr val="795E26"/>
                </a:solidFill>
                <a:latin typeface="Arial"/>
                <a:ea typeface="Arial"/>
                <a:cs typeface="Arial"/>
                <a:sym typeface="Arial"/>
              </a:rPr>
              <a:t>print</a:t>
            </a:r>
            <a:r>
              <a:rPr lang="nl-NL" sz="1800" b="1">
                <a:solidFill>
                  <a:srgbClr val="000000"/>
                </a:solidFill>
                <a:latin typeface="Arial"/>
                <a:ea typeface="Arial"/>
                <a:cs typeface="Arial"/>
                <a:sym typeface="Arial"/>
              </a:rPr>
              <a:t>( </a:t>
            </a:r>
            <a:r>
              <a:rPr lang="nl-NL" sz="1800" b="1">
                <a:solidFill>
                  <a:srgbClr val="795E26"/>
                </a:solidFill>
                <a:latin typeface="Arial"/>
                <a:ea typeface="Arial"/>
                <a:cs typeface="Arial"/>
                <a:sym typeface="Arial"/>
              </a:rPr>
              <a:t>max</a:t>
            </a:r>
            <a:r>
              <a:rPr lang="nl-NL" sz="1800" b="1">
                <a:solidFill>
                  <a:srgbClr val="000000"/>
                </a:solidFill>
                <a:latin typeface="Arial"/>
                <a:ea typeface="Arial"/>
                <a:cs typeface="Arial"/>
                <a:sym typeface="Arial"/>
              </a:rPr>
              <a:t>(list3) ) </a:t>
            </a:r>
            <a:r>
              <a:rPr lang="nl-NL" sz="1800" b="1">
                <a:solidFill>
                  <a:srgbClr val="008000"/>
                </a:solidFill>
                <a:latin typeface="Arial"/>
                <a:ea typeface="Arial"/>
                <a:cs typeface="Arial"/>
                <a:sym typeface="Arial"/>
              </a:rPr>
              <a:t># 'z'</a:t>
            </a:r>
            <a:endParaRPr sz="1800" b="1">
              <a:solidFill>
                <a:srgbClr val="000000"/>
              </a:solidFill>
              <a:latin typeface="Arial"/>
              <a:ea typeface="Arial"/>
              <a:cs typeface="Arial"/>
              <a:sym typeface="Arial"/>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523"/>
        <p:cNvGrpSpPr/>
        <p:nvPr/>
      </p:nvGrpSpPr>
      <p:grpSpPr>
        <a:xfrm>
          <a:off x="0" y="0"/>
          <a:ext cx="0" cy="0"/>
          <a:chOff x="0" y="0"/>
          <a:chExt cx="0" cy="0"/>
        </a:xfrm>
      </p:grpSpPr>
      <p:sp>
        <p:nvSpPr>
          <p:cNvPr id="524" name="Google Shape;524;p64"/>
          <p:cNvSpPr txBox="1">
            <a:spLocks noGrp="1"/>
          </p:cNvSpPr>
          <p:nvPr>
            <p:ph type="title"/>
          </p:nvPr>
        </p:nvSpPr>
        <p:spPr>
          <a:xfrm>
            <a:off x="575816" y="402483"/>
            <a:ext cx="8928991" cy="14611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595959"/>
              </a:buClr>
              <a:buSzPts val="4100"/>
              <a:buFont typeface="Arial"/>
              <a:buNone/>
            </a:pPr>
            <a:r>
              <a:rPr lang="nl-NL"/>
              <a:t>Unpacking</a:t>
            </a:r>
            <a:endParaRPr/>
          </a:p>
        </p:txBody>
      </p:sp>
      <p:sp>
        <p:nvSpPr>
          <p:cNvPr id="525" name="Google Shape;525;p64"/>
          <p:cNvSpPr txBox="1">
            <a:spLocks noGrp="1"/>
          </p:cNvSpPr>
          <p:nvPr>
            <p:ph type="body" idx="1"/>
          </p:nvPr>
        </p:nvSpPr>
        <p:spPr>
          <a:xfrm>
            <a:off x="575817" y="2012414"/>
            <a:ext cx="8928990" cy="5439831"/>
          </a:xfrm>
          <a:prstGeom prst="rect">
            <a:avLst/>
          </a:prstGeom>
          <a:noFill/>
          <a:ln>
            <a:noFill/>
          </a:ln>
        </p:spPr>
        <p:txBody>
          <a:bodyPr spcFirstLastPara="1" wrap="square" lIns="91425" tIns="45700" rIns="91425" bIns="45700" anchor="t" anchorCtr="0">
            <a:noAutofit/>
          </a:bodyPr>
          <a:lstStyle/>
          <a:p>
            <a:pPr marL="251986" lvl="0" indent="-251986" algn="l" rtl="0">
              <a:lnSpc>
                <a:spcPct val="90000"/>
              </a:lnSpc>
              <a:spcBef>
                <a:spcPts val="0"/>
              </a:spcBef>
              <a:spcAft>
                <a:spcPts val="0"/>
              </a:spcAft>
              <a:buClr>
                <a:srgbClr val="595959"/>
              </a:buClr>
              <a:buSzPts val="2000"/>
              <a:buChar char="•"/>
            </a:pPr>
            <a:r>
              <a:rPr lang="nl-NL"/>
              <a:t>Lists and tuples can be </a:t>
            </a:r>
            <a:r>
              <a:rPr lang="nl-NL" b="1"/>
              <a:t>'unpacked</a:t>
            </a:r>
            <a:r>
              <a:rPr lang="nl-NL"/>
              <a:t>' into multiple variables </a:t>
            </a:r>
            <a:endParaRPr/>
          </a:p>
          <a:p>
            <a:pPr marL="251986" lvl="0" indent="-251986" algn="l" rtl="0">
              <a:lnSpc>
                <a:spcPct val="90000"/>
              </a:lnSpc>
              <a:spcBef>
                <a:spcPts val="1102"/>
              </a:spcBef>
              <a:spcAft>
                <a:spcPts val="0"/>
              </a:spcAft>
              <a:buClr>
                <a:srgbClr val="595959"/>
              </a:buClr>
              <a:buSzPts val="2000"/>
              <a:buChar char="•"/>
            </a:pPr>
            <a:r>
              <a:rPr lang="nl-NL"/>
              <a:t>Instead of assigning one value at a time</a:t>
            </a:r>
            <a:endParaRPr/>
          </a:p>
        </p:txBody>
      </p:sp>
      <p:sp>
        <p:nvSpPr>
          <p:cNvPr id="526" name="Google Shape;526;p64"/>
          <p:cNvSpPr/>
          <p:nvPr/>
        </p:nvSpPr>
        <p:spPr>
          <a:xfrm>
            <a:off x="606791" y="5481499"/>
            <a:ext cx="8898016" cy="1754326"/>
          </a:xfrm>
          <a:prstGeom prst="rect">
            <a:avLst/>
          </a:prstGeom>
          <a:solidFill>
            <a:schemeClr val="lt2"/>
          </a:solidFill>
          <a:ln w="9525" cap="flat" cmpd="sng">
            <a:solidFill>
              <a:srgbClr val="757070"/>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nl-NL" sz="1800" b="1">
                <a:solidFill>
                  <a:srgbClr val="000000"/>
                </a:solidFill>
                <a:latin typeface="Arial"/>
                <a:ea typeface="Arial"/>
                <a:cs typeface="Arial"/>
                <a:sym typeface="Arial"/>
              </a:rPr>
              <a:t>list1 = [</a:t>
            </a:r>
            <a:r>
              <a:rPr lang="nl-NL" sz="1800" b="1">
                <a:solidFill>
                  <a:srgbClr val="A31515"/>
                </a:solidFill>
                <a:latin typeface="Arial"/>
                <a:ea typeface="Arial"/>
                <a:cs typeface="Arial"/>
                <a:sym typeface="Arial"/>
              </a:rPr>
              <a:t>'a'</a:t>
            </a:r>
            <a:r>
              <a:rPr lang="nl-NL" sz="1800" b="1">
                <a:solidFill>
                  <a:srgbClr val="000000"/>
                </a:solidFill>
                <a:latin typeface="Arial"/>
                <a:ea typeface="Arial"/>
                <a:cs typeface="Arial"/>
                <a:sym typeface="Arial"/>
              </a:rPr>
              <a:t>,</a:t>
            </a:r>
            <a:r>
              <a:rPr lang="nl-NL" sz="1800" b="1">
                <a:solidFill>
                  <a:srgbClr val="A31515"/>
                </a:solidFill>
                <a:latin typeface="Arial"/>
                <a:ea typeface="Arial"/>
                <a:cs typeface="Arial"/>
                <a:sym typeface="Arial"/>
              </a:rPr>
              <a:t>'b'</a:t>
            </a:r>
            <a:r>
              <a:rPr lang="nl-NL" sz="1800" b="1">
                <a:solidFill>
                  <a:srgbClr val="000000"/>
                </a:solidFill>
                <a:latin typeface="Arial"/>
                <a:ea typeface="Arial"/>
                <a:cs typeface="Arial"/>
                <a:sym typeface="Arial"/>
              </a:rPr>
              <a:t>,</a:t>
            </a:r>
            <a:r>
              <a:rPr lang="nl-NL" sz="1800" b="1">
                <a:solidFill>
                  <a:srgbClr val="A31515"/>
                </a:solidFill>
                <a:latin typeface="Arial"/>
                <a:ea typeface="Arial"/>
                <a:cs typeface="Arial"/>
                <a:sym typeface="Arial"/>
              </a:rPr>
              <a:t>'c'</a:t>
            </a:r>
            <a:r>
              <a:rPr lang="nl-NL" sz="1800" b="1">
                <a:solidFill>
                  <a:srgbClr val="000000"/>
                </a:solidFill>
                <a:latin typeface="Arial"/>
                <a:ea typeface="Arial"/>
                <a:cs typeface="Arial"/>
                <a:sym typeface="Arial"/>
              </a:rPr>
              <a:t>,</a:t>
            </a:r>
            <a:r>
              <a:rPr lang="nl-NL" sz="1800" b="1">
                <a:solidFill>
                  <a:srgbClr val="A31515"/>
                </a:solidFill>
                <a:latin typeface="Arial"/>
                <a:ea typeface="Arial"/>
                <a:cs typeface="Arial"/>
                <a:sym typeface="Arial"/>
              </a:rPr>
              <a:t>'d'</a:t>
            </a:r>
            <a:r>
              <a:rPr lang="nl-NL" sz="1800" b="1">
                <a:solidFill>
                  <a:srgbClr val="000000"/>
                </a:solidFill>
                <a:latin typeface="Arial"/>
                <a:ea typeface="Arial"/>
                <a:cs typeface="Arial"/>
                <a:sym typeface="Arial"/>
              </a:rPr>
              <a:t>,</a:t>
            </a:r>
            <a:r>
              <a:rPr lang="nl-NL" sz="1800" b="1">
                <a:solidFill>
                  <a:srgbClr val="A31515"/>
                </a:solidFill>
                <a:latin typeface="Arial"/>
                <a:ea typeface="Arial"/>
                <a:cs typeface="Arial"/>
                <a:sym typeface="Arial"/>
              </a:rPr>
              <a:t>'e'</a:t>
            </a:r>
            <a:r>
              <a:rPr lang="nl-NL" sz="1800" b="1">
                <a:solidFill>
                  <a:srgbClr val="000000"/>
                </a:solidFill>
                <a:latin typeface="Arial"/>
                <a:ea typeface="Arial"/>
                <a:cs typeface="Arial"/>
                <a:sym typeface="Arial"/>
              </a:rPr>
              <a:t>]</a:t>
            </a:r>
            <a:endParaRPr/>
          </a:p>
          <a:p>
            <a:pPr marL="0" marR="0" lvl="0" indent="0" algn="l" rtl="0">
              <a:spcBef>
                <a:spcPts val="0"/>
              </a:spcBef>
              <a:spcAft>
                <a:spcPts val="0"/>
              </a:spcAft>
              <a:buNone/>
            </a:pPr>
            <a:r>
              <a:rPr lang="nl-NL" sz="1800" b="1">
                <a:solidFill>
                  <a:srgbClr val="000000"/>
                </a:solidFill>
                <a:latin typeface="Arial"/>
                <a:ea typeface="Arial"/>
                <a:cs typeface="Arial"/>
                <a:sym typeface="Arial"/>
              </a:rPr>
              <a:t>v1, v2, v3, v4, v5 = list1</a:t>
            </a:r>
            <a:endParaRPr/>
          </a:p>
          <a:p>
            <a:pPr marL="0" marR="0" lvl="0" indent="0" algn="l" rtl="0">
              <a:spcBef>
                <a:spcPts val="0"/>
              </a:spcBef>
              <a:spcAft>
                <a:spcPts val="0"/>
              </a:spcAft>
              <a:buNone/>
            </a:pPr>
            <a:r>
              <a:rPr lang="nl-NL" sz="1800" b="1">
                <a:solidFill>
                  <a:srgbClr val="000000"/>
                </a:solidFill>
                <a:latin typeface="Arial"/>
                <a:ea typeface="Arial"/>
                <a:cs typeface="Arial"/>
                <a:sym typeface="Arial"/>
              </a:rPr>
              <a:t>v1, v2, *rest = list1</a:t>
            </a:r>
            <a:endParaRPr/>
          </a:p>
          <a:p>
            <a:pPr marL="0" marR="0" lvl="0" indent="0" algn="l" rtl="0">
              <a:spcBef>
                <a:spcPts val="0"/>
              </a:spcBef>
              <a:spcAft>
                <a:spcPts val="0"/>
              </a:spcAft>
              <a:buNone/>
            </a:pPr>
            <a:r>
              <a:rPr lang="nl-NL" sz="1800" b="1">
                <a:solidFill>
                  <a:srgbClr val="000000"/>
                </a:solidFill>
                <a:latin typeface="Arial"/>
                <a:ea typeface="Arial"/>
                <a:cs typeface="Arial"/>
                <a:sym typeface="Arial"/>
              </a:rPr>
              <a:t>v1, v2, *_ = list1</a:t>
            </a:r>
            <a:endParaRPr/>
          </a:p>
          <a:p>
            <a:pPr marL="0" marR="0" lvl="0" indent="0" algn="l" rtl="0">
              <a:spcBef>
                <a:spcPts val="0"/>
              </a:spcBef>
              <a:spcAft>
                <a:spcPts val="0"/>
              </a:spcAft>
              <a:buNone/>
            </a:pPr>
            <a:br>
              <a:rPr lang="nl-NL" sz="1800" b="1">
                <a:solidFill>
                  <a:srgbClr val="000000"/>
                </a:solidFill>
                <a:latin typeface="Arial"/>
                <a:ea typeface="Arial"/>
                <a:cs typeface="Arial"/>
                <a:sym typeface="Arial"/>
              </a:rPr>
            </a:br>
            <a:r>
              <a:rPr lang="nl-NL" sz="1800" b="1">
                <a:solidFill>
                  <a:srgbClr val="000000"/>
                </a:solidFill>
                <a:latin typeface="Arial"/>
                <a:ea typeface="Arial"/>
                <a:cs typeface="Arial"/>
                <a:sym typeface="Arial"/>
              </a:rPr>
              <a:t>v1, v2 = v2, v1 </a:t>
            </a:r>
            <a:r>
              <a:rPr lang="nl-NL" sz="1800" b="1">
                <a:solidFill>
                  <a:srgbClr val="008000"/>
                </a:solidFill>
                <a:latin typeface="Arial"/>
                <a:ea typeface="Arial"/>
                <a:cs typeface="Arial"/>
                <a:sym typeface="Arial"/>
              </a:rPr>
              <a:t># swapping contents of v1 and v2</a:t>
            </a:r>
            <a:endParaRPr sz="1800" b="1">
              <a:solidFill>
                <a:srgbClr val="000000"/>
              </a:solidFill>
              <a:latin typeface="Arial"/>
              <a:ea typeface="Arial"/>
              <a:cs typeface="Arial"/>
              <a:sym typeface="Arial"/>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531"/>
        <p:cNvGrpSpPr/>
        <p:nvPr/>
      </p:nvGrpSpPr>
      <p:grpSpPr>
        <a:xfrm>
          <a:off x="0" y="0"/>
          <a:ext cx="0" cy="0"/>
          <a:chOff x="0" y="0"/>
          <a:chExt cx="0" cy="0"/>
        </a:xfrm>
      </p:grpSpPr>
      <p:sp>
        <p:nvSpPr>
          <p:cNvPr id="532" name="Google Shape;532;p65"/>
          <p:cNvSpPr txBox="1">
            <a:spLocks noGrp="1"/>
          </p:cNvSpPr>
          <p:nvPr>
            <p:ph type="title"/>
          </p:nvPr>
        </p:nvSpPr>
        <p:spPr>
          <a:xfrm>
            <a:off x="575816" y="402483"/>
            <a:ext cx="8928991" cy="14611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595959"/>
              </a:buClr>
              <a:buSzPts val="4100"/>
              <a:buFont typeface="Arial"/>
              <a:buNone/>
            </a:pPr>
            <a:r>
              <a:rPr lang="nl-NL"/>
              <a:t>split and join</a:t>
            </a:r>
            <a:endParaRPr/>
          </a:p>
        </p:txBody>
      </p:sp>
      <p:sp>
        <p:nvSpPr>
          <p:cNvPr id="533" name="Google Shape;533;p65"/>
          <p:cNvSpPr txBox="1">
            <a:spLocks noGrp="1"/>
          </p:cNvSpPr>
          <p:nvPr>
            <p:ph type="body" idx="1"/>
          </p:nvPr>
        </p:nvSpPr>
        <p:spPr>
          <a:xfrm>
            <a:off x="575817" y="2012414"/>
            <a:ext cx="8928990" cy="5439831"/>
          </a:xfrm>
          <a:prstGeom prst="rect">
            <a:avLst/>
          </a:prstGeom>
          <a:noFill/>
          <a:ln>
            <a:noFill/>
          </a:ln>
        </p:spPr>
        <p:txBody>
          <a:bodyPr spcFirstLastPara="1" wrap="square" lIns="91425" tIns="45700" rIns="91425" bIns="45700" anchor="t" anchorCtr="0">
            <a:noAutofit/>
          </a:bodyPr>
          <a:lstStyle/>
          <a:p>
            <a:pPr marL="251986" lvl="0" indent="-251986" algn="l" rtl="0">
              <a:lnSpc>
                <a:spcPct val="90000"/>
              </a:lnSpc>
              <a:spcBef>
                <a:spcPts val="0"/>
              </a:spcBef>
              <a:spcAft>
                <a:spcPts val="0"/>
              </a:spcAft>
              <a:buClr>
                <a:srgbClr val="595959"/>
              </a:buClr>
              <a:buSzPts val="2000"/>
              <a:buChar char="•"/>
            </a:pPr>
            <a:r>
              <a:rPr lang="nl-NL" b="1"/>
              <a:t>split() </a:t>
            </a:r>
            <a:r>
              <a:rPr lang="nl-NL"/>
              <a:t>method</a:t>
            </a:r>
            <a:endParaRPr/>
          </a:p>
          <a:p>
            <a:pPr marL="755957" lvl="1" indent="-251986" algn="l" rtl="0">
              <a:lnSpc>
                <a:spcPct val="90000"/>
              </a:lnSpc>
              <a:spcBef>
                <a:spcPts val="551"/>
              </a:spcBef>
              <a:spcAft>
                <a:spcPts val="0"/>
              </a:spcAft>
              <a:buClr>
                <a:srgbClr val="595959"/>
              </a:buClr>
              <a:buSzPts val="1800"/>
              <a:buChar char="•"/>
            </a:pPr>
            <a:r>
              <a:rPr lang="nl-NL"/>
              <a:t>returns a list of parts</a:t>
            </a:r>
            <a:endParaRPr/>
          </a:p>
          <a:p>
            <a:pPr marL="755957" lvl="1" indent="-137686" algn="l" rtl="0">
              <a:lnSpc>
                <a:spcPct val="90000"/>
              </a:lnSpc>
              <a:spcBef>
                <a:spcPts val="551"/>
              </a:spcBef>
              <a:spcAft>
                <a:spcPts val="0"/>
              </a:spcAft>
              <a:buClr>
                <a:srgbClr val="595959"/>
              </a:buClr>
              <a:buSzPts val="1800"/>
              <a:buNone/>
            </a:pPr>
            <a:endParaRPr/>
          </a:p>
          <a:p>
            <a:pPr marL="251986" lvl="0" indent="-251986" algn="l" rtl="0">
              <a:lnSpc>
                <a:spcPct val="90000"/>
              </a:lnSpc>
              <a:spcBef>
                <a:spcPts val="1102"/>
              </a:spcBef>
              <a:spcAft>
                <a:spcPts val="0"/>
              </a:spcAft>
              <a:buClr>
                <a:srgbClr val="595959"/>
              </a:buClr>
              <a:buSzPts val="2000"/>
              <a:buChar char="•"/>
            </a:pPr>
            <a:r>
              <a:rPr lang="nl-NL" b="1"/>
              <a:t>join() </a:t>
            </a:r>
            <a:r>
              <a:rPr lang="nl-NL"/>
              <a:t>method</a:t>
            </a:r>
            <a:endParaRPr/>
          </a:p>
          <a:p>
            <a:pPr marL="755957" lvl="1" indent="-251986" algn="l" rtl="0">
              <a:lnSpc>
                <a:spcPct val="90000"/>
              </a:lnSpc>
              <a:spcBef>
                <a:spcPts val="551"/>
              </a:spcBef>
              <a:spcAft>
                <a:spcPts val="0"/>
              </a:spcAft>
              <a:buClr>
                <a:srgbClr val="595959"/>
              </a:buClr>
              <a:buSzPts val="1800"/>
              <a:buChar char="•"/>
            </a:pPr>
            <a:r>
              <a:rPr lang="nl-NL"/>
              <a:t>Returns a string with all elements concatenated</a:t>
            </a:r>
            <a:endParaRPr/>
          </a:p>
        </p:txBody>
      </p:sp>
      <p:sp>
        <p:nvSpPr>
          <p:cNvPr id="534" name="Google Shape;534;p65"/>
          <p:cNvSpPr/>
          <p:nvPr/>
        </p:nvSpPr>
        <p:spPr>
          <a:xfrm>
            <a:off x="576263" y="5471160"/>
            <a:ext cx="8928544" cy="1754326"/>
          </a:xfrm>
          <a:prstGeom prst="rect">
            <a:avLst/>
          </a:prstGeom>
          <a:solidFill>
            <a:schemeClr val="lt2"/>
          </a:solidFill>
          <a:ln w="9525" cap="flat" cmpd="sng">
            <a:solidFill>
              <a:srgbClr val="757070"/>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t" anchorCtr="0">
            <a:spAutoFit/>
          </a:bodyPr>
          <a:lstStyle/>
          <a:p>
            <a:pPr marL="0" marR="0" lvl="0" indent="0" algn="l" rtl="0">
              <a:spcBef>
                <a:spcPts val="0"/>
              </a:spcBef>
              <a:spcAft>
                <a:spcPts val="0"/>
              </a:spcAft>
              <a:buNone/>
            </a:pPr>
            <a:r>
              <a:rPr lang="nl-NL" sz="1800" b="1">
                <a:solidFill>
                  <a:srgbClr val="000000"/>
                </a:solidFill>
                <a:latin typeface="Arial"/>
                <a:ea typeface="Arial"/>
                <a:cs typeface="Arial"/>
                <a:sym typeface="Arial"/>
              </a:rPr>
              <a:t>sentence = </a:t>
            </a:r>
            <a:r>
              <a:rPr lang="nl-NL" sz="1800" b="1">
                <a:solidFill>
                  <a:srgbClr val="A31515"/>
                </a:solidFill>
                <a:latin typeface="Arial"/>
                <a:ea typeface="Arial"/>
                <a:cs typeface="Arial"/>
                <a:sym typeface="Arial"/>
              </a:rPr>
              <a:t>"number of cars"</a:t>
            </a:r>
            <a:endParaRPr sz="1800" b="1">
              <a:solidFill>
                <a:srgbClr val="000000"/>
              </a:solidFill>
              <a:latin typeface="Arial"/>
              <a:ea typeface="Arial"/>
              <a:cs typeface="Arial"/>
              <a:sym typeface="Arial"/>
            </a:endParaRPr>
          </a:p>
          <a:p>
            <a:pPr marL="0" marR="0" lvl="0" indent="0" algn="l" rtl="0">
              <a:spcBef>
                <a:spcPts val="0"/>
              </a:spcBef>
              <a:spcAft>
                <a:spcPts val="0"/>
              </a:spcAft>
              <a:buNone/>
            </a:pPr>
            <a:br>
              <a:rPr lang="nl-NL" sz="1800" b="1">
                <a:solidFill>
                  <a:srgbClr val="000000"/>
                </a:solidFill>
                <a:latin typeface="Arial"/>
                <a:ea typeface="Arial"/>
                <a:cs typeface="Arial"/>
                <a:sym typeface="Arial"/>
              </a:rPr>
            </a:br>
            <a:r>
              <a:rPr lang="nl-NL" sz="1800" b="1">
                <a:solidFill>
                  <a:srgbClr val="000000"/>
                </a:solidFill>
                <a:latin typeface="Arial"/>
                <a:ea typeface="Arial"/>
                <a:cs typeface="Arial"/>
                <a:sym typeface="Arial"/>
              </a:rPr>
              <a:t>words = sentence.split()</a:t>
            </a:r>
            <a:endParaRPr/>
          </a:p>
          <a:p>
            <a:pPr marL="0" marR="0" lvl="0" indent="0" algn="l" rtl="0">
              <a:spcBef>
                <a:spcPts val="0"/>
              </a:spcBef>
              <a:spcAft>
                <a:spcPts val="0"/>
              </a:spcAft>
              <a:buNone/>
            </a:pPr>
            <a:r>
              <a:rPr lang="nl-NL" sz="1800" b="1">
                <a:solidFill>
                  <a:srgbClr val="795E26"/>
                </a:solidFill>
                <a:latin typeface="Arial"/>
                <a:ea typeface="Arial"/>
                <a:cs typeface="Arial"/>
                <a:sym typeface="Arial"/>
              </a:rPr>
              <a:t>print</a:t>
            </a:r>
            <a:r>
              <a:rPr lang="nl-NL" sz="1800" b="1">
                <a:solidFill>
                  <a:srgbClr val="000000"/>
                </a:solidFill>
                <a:latin typeface="Arial"/>
                <a:ea typeface="Arial"/>
                <a:cs typeface="Arial"/>
                <a:sym typeface="Arial"/>
              </a:rPr>
              <a:t>(words)</a:t>
            </a:r>
            <a:endParaRPr/>
          </a:p>
          <a:p>
            <a:pPr marL="0" marR="0" lvl="0" indent="0" algn="l" rtl="0">
              <a:spcBef>
                <a:spcPts val="0"/>
              </a:spcBef>
              <a:spcAft>
                <a:spcPts val="0"/>
              </a:spcAft>
              <a:buNone/>
            </a:pPr>
            <a:br>
              <a:rPr lang="nl-NL" sz="1800" b="1">
                <a:solidFill>
                  <a:srgbClr val="000000"/>
                </a:solidFill>
                <a:latin typeface="Arial"/>
                <a:ea typeface="Arial"/>
                <a:cs typeface="Arial"/>
                <a:sym typeface="Arial"/>
              </a:rPr>
            </a:br>
            <a:r>
              <a:rPr lang="nl-NL" sz="1800" b="1">
                <a:solidFill>
                  <a:srgbClr val="795E26"/>
                </a:solidFill>
                <a:latin typeface="Arial"/>
                <a:ea typeface="Arial"/>
                <a:cs typeface="Arial"/>
                <a:sym typeface="Arial"/>
              </a:rPr>
              <a:t>print</a:t>
            </a:r>
            <a:r>
              <a:rPr lang="nl-NL" sz="1800" b="1">
                <a:solidFill>
                  <a:srgbClr val="000000"/>
                </a:solidFill>
                <a:latin typeface="Arial"/>
                <a:ea typeface="Arial"/>
                <a:cs typeface="Arial"/>
                <a:sym typeface="Arial"/>
              </a:rPr>
              <a:t>(</a:t>
            </a:r>
            <a:r>
              <a:rPr lang="nl-NL" sz="1800" b="1">
                <a:solidFill>
                  <a:srgbClr val="A31515"/>
                </a:solidFill>
                <a:latin typeface="Arial"/>
                <a:ea typeface="Arial"/>
                <a:cs typeface="Arial"/>
                <a:sym typeface="Arial"/>
              </a:rPr>
              <a:t>'_'</a:t>
            </a:r>
            <a:r>
              <a:rPr lang="nl-NL" sz="1800" b="1">
                <a:solidFill>
                  <a:srgbClr val="000000"/>
                </a:solidFill>
                <a:latin typeface="Arial"/>
                <a:ea typeface="Arial"/>
                <a:cs typeface="Arial"/>
                <a:sym typeface="Arial"/>
              </a:rPr>
              <a:t>.join(words))</a:t>
            </a:r>
            <a:endParaRPr sz="1800" b="1">
              <a:solidFill>
                <a:srgbClr val="000000"/>
              </a:solidFill>
              <a:latin typeface="Arial"/>
              <a:ea typeface="Arial"/>
              <a:cs typeface="Arial"/>
              <a:sym typeface="Arial"/>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539"/>
        <p:cNvGrpSpPr/>
        <p:nvPr/>
      </p:nvGrpSpPr>
      <p:grpSpPr>
        <a:xfrm>
          <a:off x="0" y="0"/>
          <a:ext cx="0" cy="0"/>
          <a:chOff x="0" y="0"/>
          <a:chExt cx="0" cy="0"/>
        </a:xfrm>
      </p:grpSpPr>
      <p:sp>
        <p:nvSpPr>
          <p:cNvPr id="540" name="Google Shape;540;p66"/>
          <p:cNvSpPr txBox="1">
            <a:spLocks noGrp="1"/>
          </p:cNvSpPr>
          <p:nvPr>
            <p:ph type="title"/>
          </p:nvPr>
        </p:nvSpPr>
        <p:spPr>
          <a:xfrm>
            <a:off x="575816" y="402483"/>
            <a:ext cx="8928991" cy="14611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595959"/>
              </a:buClr>
              <a:buSzPts val="4100"/>
              <a:buFont typeface="Arial"/>
              <a:buNone/>
            </a:pPr>
            <a:r>
              <a:rPr lang="nl-NL"/>
              <a:t>Set</a:t>
            </a:r>
            <a:endParaRPr/>
          </a:p>
        </p:txBody>
      </p:sp>
      <p:sp>
        <p:nvSpPr>
          <p:cNvPr id="541" name="Google Shape;541;p66"/>
          <p:cNvSpPr txBox="1">
            <a:spLocks noGrp="1"/>
          </p:cNvSpPr>
          <p:nvPr>
            <p:ph type="body" idx="1"/>
          </p:nvPr>
        </p:nvSpPr>
        <p:spPr>
          <a:xfrm>
            <a:off x="575817" y="2012414"/>
            <a:ext cx="8928990" cy="5439831"/>
          </a:xfrm>
          <a:prstGeom prst="rect">
            <a:avLst/>
          </a:prstGeom>
          <a:noFill/>
          <a:ln>
            <a:noFill/>
          </a:ln>
        </p:spPr>
        <p:txBody>
          <a:bodyPr spcFirstLastPara="1" wrap="square" lIns="91425" tIns="45700" rIns="91425" bIns="45700" anchor="t" anchorCtr="0">
            <a:noAutofit/>
          </a:bodyPr>
          <a:lstStyle/>
          <a:p>
            <a:pPr marL="251986" lvl="0" indent="-251986" algn="l" rtl="0">
              <a:lnSpc>
                <a:spcPct val="90000"/>
              </a:lnSpc>
              <a:spcBef>
                <a:spcPts val="0"/>
              </a:spcBef>
              <a:spcAft>
                <a:spcPts val="0"/>
              </a:spcAft>
              <a:buClr>
                <a:srgbClr val="595959"/>
              </a:buClr>
              <a:buSzPts val="2000"/>
              <a:buChar char="•"/>
            </a:pPr>
            <a:r>
              <a:rPr lang="nl-NL"/>
              <a:t>A set of unique elements without any order.</a:t>
            </a:r>
            <a:endParaRPr/>
          </a:p>
          <a:p>
            <a:pPr marL="251986" lvl="0" indent="-251986" algn="l" rtl="0">
              <a:lnSpc>
                <a:spcPct val="90000"/>
              </a:lnSpc>
              <a:spcBef>
                <a:spcPts val="1102"/>
              </a:spcBef>
              <a:spcAft>
                <a:spcPts val="0"/>
              </a:spcAft>
              <a:buClr>
                <a:srgbClr val="595959"/>
              </a:buClr>
              <a:buSzPts val="2000"/>
              <a:buChar char="•"/>
            </a:pPr>
            <a:r>
              <a:rPr lang="nl-NL"/>
              <a:t>Function </a:t>
            </a:r>
            <a:r>
              <a:rPr lang="nl-NL" b="1"/>
              <a:t>set() </a:t>
            </a:r>
            <a:r>
              <a:rPr lang="nl-NL"/>
              <a:t>is used to make a set from other collections</a:t>
            </a:r>
            <a:endParaRPr/>
          </a:p>
          <a:p>
            <a:pPr marL="251986" lvl="0" indent="-251986" algn="l" rtl="0">
              <a:lnSpc>
                <a:spcPct val="90000"/>
              </a:lnSpc>
              <a:spcBef>
                <a:spcPts val="1102"/>
              </a:spcBef>
              <a:spcAft>
                <a:spcPts val="0"/>
              </a:spcAft>
              <a:buClr>
                <a:srgbClr val="595959"/>
              </a:buClr>
              <a:buSzPts val="2000"/>
              <a:buChar char="•"/>
            </a:pPr>
            <a:r>
              <a:rPr lang="nl-NL"/>
              <a:t>Curly brackets </a:t>
            </a:r>
            <a:r>
              <a:rPr lang="nl-NL" b="1"/>
              <a:t>{}</a:t>
            </a:r>
            <a:endParaRPr/>
          </a:p>
        </p:txBody>
      </p:sp>
      <p:pic>
        <p:nvPicPr>
          <p:cNvPr id="542" name="Google Shape;542;p66"/>
          <p:cNvPicPr preferRelativeResize="0"/>
          <p:nvPr/>
        </p:nvPicPr>
        <p:blipFill rotWithShape="1">
          <a:blip r:embed="rId3">
            <a:alphaModFix/>
          </a:blip>
          <a:srcRect/>
          <a:stretch/>
        </p:blipFill>
        <p:spPr>
          <a:xfrm>
            <a:off x="6690448" y="3243793"/>
            <a:ext cx="2400300" cy="1714500"/>
          </a:xfrm>
          <a:prstGeom prst="rect">
            <a:avLst/>
          </a:prstGeom>
          <a:noFill/>
          <a:ln>
            <a:noFill/>
          </a:ln>
        </p:spPr>
      </p:pic>
      <p:sp>
        <p:nvSpPr>
          <p:cNvPr id="543" name="Google Shape;543;p66"/>
          <p:cNvSpPr/>
          <p:nvPr/>
        </p:nvSpPr>
        <p:spPr>
          <a:xfrm>
            <a:off x="564527" y="5204500"/>
            <a:ext cx="8492293" cy="2031325"/>
          </a:xfrm>
          <a:prstGeom prst="rect">
            <a:avLst/>
          </a:prstGeom>
          <a:solidFill>
            <a:schemeClr val="lt2"/>
          </a:solidFill>
          <a:ln w="9525" cap="flat" cmpd="sng">
            <a:solidFill>
              <a:srgbClr val="757070"/>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t" anchorCtr="0">
            <a:spAutoFit/>
          </a:bodyPr>
          <a:lstStyle/>
          <a:p>
            <a:pPr marL="0" marR="0" lvl="0" indent="0" algn="l" rtl="0">
              <a:spcBef>
                <a:spcPts val="0"/>
              </a:spcBef>
              <a:spcAft>
                <a:spcPts val="0"/>
              </a:spcAft>
              <a:buNone/>
            </a:pPr>
            <a:r>
              <a:rPr lang="nl-NL" sz="1800" b="1">
                <a:solidFill>
                  <a:srgbClr val="000000"/>
                </a:solidFill>
                <a:latin typeface="Arial"/>
                <a:ea typeface="Arial"/>
                <a:cs typeface="Arial"/>
                <a:sym typeface="Arial"/>
              </a:rPr>
              <a:t>s1 = </a:t>
            </a:r>
            <a:r>
              <a:rPr lang="nl-NL" sz="1800" b="1">
                <a:solidFill>
                  <a:srgbClr val="267F99"/>
                </a:solidFill>
                <a:latin typeface="Arial"/>
                <a:ea typeface="Arial"/>
                <a:cs typeface="Arial"/>
                <a:sym typeface="Arial"/>
              </a:rPr>
              <a:t>set</a:t>
            </a:r>
            <a:r>
              <a:rPr lang="nl-NL" sz="1800" b="1">
                <a:solidFill>
                  <a:srgbClr val="000000"/>
                </a:solidFill>
                <a:latin typeface="Arial"/>
                <a:ea typeface="Arial"/>
                <a:cs typeface="Arial"/>
                <a:sym typeface="Arial"/>
              </a:rPr>
              <a:t>() </a:t>
            </a:r>
            <a:r>
              <a:rPr lang="nl-NL" sz="1800" b="1">
                <a:solidFill>
                  <a:srgbClr val="008000"/>
                </a:solidFill>
                <a:latin typeface="Arial"/>
                <a:ea typeface="Arial"/>
                <a:cs typeface="Arial"/>
                <a:sym typeface="Arial"/>
              </a:rPr>
              <a:t># empty set</a:t>
            </a:r>
            <a:endParaRPr sz="1800" b="1">
              <a:solidFill>
                <a:srgbClr val="000000"/>
              </a:solidFill>
              <a:latin typeface="Arial"/>
              <a:ea typeface="Arial"/>
              <a:cs typeface="Arial"/>
              <a:sym typeface="Arial"/>
            </a:endParaRPr>
          </a:p>
          <a:p>
            <a:pPr marL="0" marR="0" lvl="0" indent="0" algn="l" rtl="0">
              <a:spcBef>
                <a:spcPts val="0"/>
              </a:spcBef>
              <a:spcAft>
                <a:spcPts val="0"/>
              </a:spcAft>
              <a:buNone/>
            </a:pPr>
            <a:r>
              <a:rPr lang="nl-NL" sz="1800" b="1">
                <a:solidFill>
                  <a:srgbClr val="000000"/>
                </a:solidFill>
                <a:latin typeface="Arial"/>
                <a:ea typeface="Arial"/>
                <a:cs typeface="Arial"/>
                <a:sym typeface="Arial"/>
              </a:rPr>
              <a:t>s1.add(</a:t>
            </a:r>
            <a:r>
              <a:rPr lang="nl-NL" sz="1800" b="1">
                <a:solidFill>
                  <a:srgbClr val="09885A"/>
                </a:solidFill>
                <a:latin typeface="Arial"/>
                <a:ea typeface="Arial"/>
                <a:cs typeface="Arial"/>
                <a:sym typeface="Arial"/>
              </a:rPr>
              <a:t>5</a:t>
            </a:r>
            <a:r>
              <a:rPr lang="nl-NL" sz="1800" b="1">
                <a:solidFill>
                  <a:srgbClr val="000000"/>
                </a:solidFill>
                <a:latin typeface="Arial"/>
                <a:ea typeface="Arial"/>
                <a:cs typeface="Arial"/>
                <a:sym typeface="Arial"/>
              </a:rPr>
              <a:t>)  </a:t>
            </a:r>
            <a:r>
              <a:rPr lang="nl-NL" sz="1800" b="1">
                <a:solidFill>
                  <a:srgbClr val="008000"/>
                </a:solidFill>
                <a:latin typeface="Arial"/>
                <a:ea typeface="Arial"/>
                <a:cs typeface="Arial"/>
                <a:sym typeface="Arial"/>
              </a:rPr>
              <a:t># {5}</a:t>
            </a:r>
            <a:endParaRPr sz="1800" b="1">
              <a:solidFill>
                <a:srgbClr val="000000"/>
              </a:solidFill>
              <a:latin typeface="Arial"/>
              <a:ea typeface="Arial"/>
              <a:cs typeface="Arial"/>
              <a:sym typeface="Arial"/>
            </a:endParaRPr>
          </a:p>
          <a:p>
            <a:pPr marL="0" marR="0" lvl="0" indent="0" algn="l" rtl="0">
              <a:spcBef>
                <a:spcPts val="0"/>
              </a:spcBef>
              <a:spcAft>
                <a:spcPts val="0"/>
              </a:spcAft>
              <a:buNone/>
            </a:pPr>
            <a:r>
              <a:rPr lang="nl-NL" sz="1800" b="1">
                <a:solidFill>
                  <a:srgbClr val="000000"/>
                </a:solidFill>
                <a:latin typeface="Arial"/>
                <a:ea typeface="Arial"/>
                <a:cs typeface="Arial"/>
                <a:sym typeface="Arial"/>
              </a:rPr>
              <a:t>s1.update({</a:t>
            </a:r>
            <a:r>
              <a:rPr lang="nl-NL" sz="1800" b="1">
                <a:solidFill>
                  <a:srgbClr val="09885A"/>
                </a:solidFill>
                <a:latin typeface="Arial"/>
                <a:ea typeface="Arial"/>
                <a:cs typeface="Arial"/>
                <a:sym typeface="Arial"/>
              </a:rPr>
              <a:t>1</a:t>
            </a:r>
            <a:r>
              <a:rPr lang="nl-NL" sz="1800" b="1">
                <a:solidFill>
                  <a:srgbClr val="000000"/>
                </a:solidFill>
                <a:latin typeface="Arial"/>
                <a:ea typeface="Arial"/>
                <a:cs typeface="Arial"/>
                <a:sym typeface="Arial"/>
              </a:rPr>
              <a:t>,</a:t>
            </a:r>
            <a:r>
              <a:rPr lang="nl-NL" sz="1800" b="1">
                <a:solidFill>
                  <a:srgbClr val="09885A"/>
                </a:solidFill>
                <a:latin typeface="Arial"/>
                <a:ea typeface="Arial"/>
                <a:cs typeface="Arial"/>
                <a:sym typeface="Arial"/>
              </a:rPr>
              <a:t>7</a:t>
            </a:r>
            <a:r>
              <a:rPr lang="nl-NL" sz="1800" b="1">
                <a:solidFill>
                  <a:srgbClr val="000000"/>
                </a:solidFill>
                <a:latin typeface="Arial"/>
                <a:ea typeface="Arial"/>
                <a:cs typeface="Arial"/>
                <a:sym typeface="Arial"/>
              </a:rPr>
              <a:t>,</a:t>
            </a:r>
            <a:r>
              <a:rPr lang="nl-NL" sz="1800" b="1">
                <a:solidFill>
                  <a:srgbClr val="09885A"/>
                </a:solidFill>
                <a:latin typeface="Arial"/>
                <a:ea typeface="Arial"/>
                <a:cs typeface="Arial"/>
                <a:sym typeface="Arial"/>
              </a:rPr>
              <a:t>9</a:t>
            </a:r>
            <a:r>
              <a:rPr lang="nl-NL" sz="1800" b="1">
                <a:solidFill>
                  <a:srgbClr val="000000"/>
                </a:solidFill>
                <a:latin typeface="Arial"/>
                <a:ea typeface="Arial"/>
                <a:cs typeface="Arial"/>
                <a:sym typeface="Arial"/>
              </a:rPr>
              <a:t>})  </a:t>
            </a:r>
            <a:r>
              <a:rPr lang="nl-NL" sz="1800" b="1">
                <a:solidFill>
                  <a:srgbClr val="008000"/>
                </a:solidFill>
                <a:latin typeface="Arial"/>
                <a:ea typeface="Arial"/>
                <a:cs typeface="Arial"/>
                <a:sym typeface="Arial"/>
              </a:rPr>
              <a:t># {1, 5, 9, 7}</a:t>
            </a:r>
            <a:endParaRPr sz="1800" b="1">
              <a:solidFill>
                <a:srgbClr val="000000"/>
              </a:solidFill>
              <a:latin typeface="Arial"/>
              <a:ea typeface="Arial"/>
              <a:cs typeface="Arial"/>
              <a:sym typeface="Arial"/>
            </a:endParaRPr>
          </a:p>
          <a:p>
            <a:pPr marL="0" marR="0" lvl="0" indent="0" algn="l" rtl="0">
              <a:spcBef>
                <a:spcPts val="0"/>
              </a:spcBef>
              <a:spcAft>
                <a:spcPts val="0"/>
              </a:spcAft>
              <a:buNone/>
            </a:pPr>
            <a:r>
              <a:rPr lang="nl-NL" sz="1800" b="1">
                <a:solidFill>
                  <a:srgbClr val="000000"/>
                </a:solidFill>
                <a:latin typeface="Arial"/>
                <a:ea typeface="Arial"/>
                <a:cs typeface="Arial"/>
                <a:sym typeface="Arial"/>
              </a:rPr>
              <a:t>s1.remove(</a:t>
            </a:r>
            <a:r>
              <a:rPr lang="nl-NL" sz="1800" b="1">
                <a:solidFill>
                  <a:srgbClr val="09885A"/>
                </a:solidFill>
                <a:latin typeface="Arial"/>
                <a:ea typeface="Arial"/>
                <a:cs typeface="Arial"/>
                <a:sym typeface="Arial"/>
              </a:rPr>
              <a:t>9</a:t>
            </a:r>
            <a:r>
              <a:rPr lang="nl-NL" sz="1800" b="1">
                <a:solidFill>
                  <a:srgbClr val="000000"/>
                </a:solidFill>
                <a:latin typeface="Arial"/>
                <a:ea typeface="Arial"/>
                <a:cs typeface="Arial"/>
                <a:sym typeface="Arial"/>
              </a:rPr>
              <a:t>)  </a:t>
            </a:r>
            <a:r>
              <a:rPr lang="nl-NL" sz="1800" b="1">
                <a:solidFill>
                  <a:srgbClr val="008000"/>
                </a:solidFill>
                <a:latin typeface="Arial"/>
                <a:ea typeface="Arial"/>
                <a:cs typeface="Arial"/>
                <a:sym typeface="Arial"/>
              </a:rPr>
              <a:t># {1, 5, 7}</a:t>
            </a:r>
            <a:endParaRPr sz="1800" b="1">
              <a:solidFill>
                <a:srgbClr val="000000"/>
              </a:solidFill>
              <a:latin typeface="Arial"/>
              <a:ea typeface="Arial"/>
              <a:cs typeface="Arial"/>
              <a:sym typeface="Arial"/>
            </a:endParaRPr>
          </a:p>
          <a:p>
            <a:pPr marL="0" marR="0" lvl="0" indent="0" algn="l" rtl="0">
              <a:spcBef>
                <a:spcPts val="0"/>
              </a:spcBef>
              <a:spcAft>
                <a:spcPts val="0"/>
              </a:spcAft>
              <a:buNone/>
            </a:pPr>
            <a:r>
              <a:rPr lang="nl-NL" sz="1800" b="1">
                <a:solidFill>
                  <a:srgbClr val="000000"/>
                </a:solidFill>
                <a:latin typeface="Arial"/>
                <a:ea typeface="Arial"/>
                <a:cs typeface="Arial"/>
                <a:sym typeface="Arial"/>
              </a:rPr>
              <a:t>s1.discard(</a:t>
            </a:r>
            <a:r>
              <a:rPr lang="nl-NL" sz="1800" b="1">
                <a:solidFill>
                  <a:srgbClr val="09885A"/>
                </a:solidFill>
                <a:latin typeface="Arial"/>
                <a:ea typeface="Arial"/>
                <a:cs typeface="Arial"/>
                <a:sym typeface="Arial"/>
              </a:rPr>
              <a:t>9</a:t>
            </a:r>
            <a:r>
              <a:rPr lang="nl-NL" sz="1800" b="1">
                <a:solidFill>
                  <a:srgbClr val="000000"/>
                </a:solidFill>
                <a:latin typeface="Arial"/>
                <a:ea typeface="Arial"/>
                <a:cs typeface="Arial"/>
                <a:sym typeface="Arial"/>
              </a:rPr>
              <a:t>) </a:t>
            </a:r>
            <a:r>
              <a:rPr lang="nl-NL" sz="1800" b="1">
                <a:solidFill>
                  <a:srgbClr val="008000"/>
                </a:solidFill>
                <a:latin typeface="Arial"/>
                <a:ea typeface="Arial"/>
                <a:cs typeface="Arial"/>
                <a:sym typeface="Arial"/>
              </a:rPr>
              <a:t># {1, 5, 7}</a:t>
            </a:r>
            <a:endParaRPr/>
          </a:p>
          <a:p>
            <a:pPr marL="0" marR="0" lvl="0" indent="0" algn="l" rtl="0">
              <a:spcBef>
                <a:spcPts val="0"/>
              </a:spcBef>
              <a:spcAft>
                <a:spcPts val="0"/>
              </a:spcAft>
              <a:buNone/>
            </a:pPr>
            <a:endParaRPr sz="1800" b="1">
              <a:solidFill>
                <a:srgbClr val="008000"/>
              </a:solidFill>
              <a:latin typeface="Arial"/>
              <a:ea typeface="Arial"/>
              <a:cs typeface="Arial"/>
              <a:sym typeface="Arial"/>
            </a:endParaRPr>
          </a:p>
          <a:p>
            <a:pPr marL="0" marR="0" lvl="0" indent="0" algn="l" rtl="0">
              <a:spcBef>
                <a:spcPts val="0"/>
              </a:spcBef>
              <a:spcAft>
                <a:spcPts val="0"/>
              </a:spcAft>
              <a:buNone/>
            </a:pPr>
            <a:r>
              <a:rPr lang="nl-NL" sz="1800" b="1">
                <a:solidFill>
                  <a:srgbClr val="09885A"/>
                </a:solidFill>
                <a:latin typeface="Arial"/>
                <a:ea typeface="Arial"/>
                <a:cs typeface="Arial"/>
                <a:sym typeface="Arial"/>
              </a:rPr>
              <a:t>9</a:t>
            </a:r>
            <a:r>
              <a:rPr lang="nl-NL" sz="1800" b="1">
                <a:solidFill>
                  <a:srgbClr val="000000"/>
                </a:solidFill>
                <a:latin typeface="Arial"/>
                <a:ea typeface="Arial"/>
                <a:cs typeface="Arial"/>
                <a:sym typeface="Arial"/>
              </a:rPr>
              <a:t> in s1 </a:t>
            </a:r>
            <a:r>
              <a:rPr lang="nl-NL" sz="1800" b="1">
                <a:solidFill>
                  <a:srgbClr val="008000"/>
                </a:solidFill>
                <a:latin typeface="Arial"/>
                <a:ea typeface="Arial"/>
                <a:cs typeface="Arial"/>
                <a:sym typeface="Arial"/>
              </a:rPr>
              <a:t># False</a:t>
            </a:r>
            <a:endParaRPr sz="1800" b="1">
              <a:solidFill>
                <a:srgbClr val="000000"/>
              </a:solidFill>
              <a:latin typeface="Arial"/>
              <a:ea typeface="Arial"/>
              <a:cs typeface="Arial"/>
              <a:sym typeface="Arial"/>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548"/>
        <p:cNvGrpSpPr/>
        <p:nvPr/>
      </p:nvGrpSpPr>
      <p:grpSpPr>
        <a:xfrm>
          <a:off x="0" y="0"/>
          <a:ext cx="0" cy="0"/>
          <a:chOff x="0" y="0"/>
          <a:chExt cx="0" cy="0"/>
        </a:xfrm>
      </p:grpSpPr>
      <p:sp>
        <p:nvSpPr>
          <p:cNvPr id="549" name="Google Shape;549;p67"/>
          <p:cNvSpPr txBox="1">
            <a:spLocks noGrp="1"/>
          </p:cNvSpPr>
          <p:nvPr>
            <p:ph type="title"/>
          </p:nvPr>
        </p:nvSpPr>
        <p:spPr>
          <a:xfrm>
            <a:off x="575816" y="402483"/>
            <a:ext cx="8928991" cy="14611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595959"/>
              </a:buClr>
              <a:buSzPts val="4100"/>
              <a:buFont typeface="Arial"/>
              <a:buNone/>
            </a:pPr>
            <a:r>
              <a:rPr lang="nl-NL"/>
              <a:t>Set methodes</a:t>
            </a:r>
            <a:endParaRPr/>
          </a:p>
        </p:txBody>
      </p:sp>
      <p:sp>
        <p:nvSpPr>
          <p:cNvPr id="550" name="Google Shape;550;p67"/>
          <p:cNvSpPr/>
          <p:nvPr/>
        </p:nvSpPr>
        <p:spPr>
          <a:xfrm>
            <a:off x="596607" y="2012414"/>
            <a:ext cx="8908200" cy="2127463"/>
          </a:xfrm>
          <a:prstGeom prst="rect">
            <a:avLst/>
          </a:prstGeom>
          <a:solidFill>
            <a:srgbClr val="DDEAF6"/>
          </a:solidFill>
          <a:ln w="9525" cap="flat" cmpd="sng">
            <a:solidFill>
              <a:srgbClr val="757070"/>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216000" tIns="72000" rIns="91425" bIns="45700" anchor="t" anchorCtr="0">
            <a:noAutofit/>
          </a:bodyPr>
          <a:lstStyle/>
          <a:p>
            <a:pPr marL="0" marR="0" lvl="0" indent="0" algn="l" rtl="0">
              <a:spcBef>
                <a:spcPts val="0"/>
              </a:spcBef>
              <a:spcAft>
                <a:spcPts val="0"/>
              </a:spcAft>
              <a:buNone/>
            </a:pPr>
            <a:r>
              <a:rPr lang="nl-NL" sz="2000">
                <a:solidFill>
                  <a:schemeClr val="dk1"/>
                </a:solidFill>
                <a:latin typeface="Arial"/>
                <a:ea typeface="Arial"/>
                <a:cs typeface="Arial"/>
                <a:sym typeface="Arial"/>
              </a:rPr>
              <a:t>add</a:t>
            </a:r>
            <a:endParaRPr sz="2000">
              <a:solidFill>
                <a:schemeClr val="dk1"/>
              </a:solidFill>
              <a:latin typeface="Arial"/>
              <a:ea typeface="Arial"/>
              <a:cs typeface="Arial"/>
              <a:sym typeface="Arial"/>
            </a:endParaRPr>
          </a:p>
          <a:p>
            <a:pPr marL="0" marR="0" lvl="0" indent="0" algn="l" rtl="0">
              <a:spcBef>
                <a:spcPts val="0"/>
              </a:spcBef>
              <a:spcAft>
                <a:spcPts val="0"/>
              </a:spcAft>
              <a:buNone/>
            </a:pPr>
            <a:r>
              <a:rPr lang="nl-NL" sz="2000">
                <a:solidFill>
                  <a:schemeClr val="dk1"/>
                </a:solidFill>
                <a:latin typeface="Arial"/>
                <a:ea typeface="Arial"/>
                <a:cs typeface="Arial"/>
                <a:sym typeface="Arial"/>
              </a:rPr>
              <a:t>clear</a:t>
            </a:r>
            <a:endParaRPr sz="2000">
              <a:solidFill>
                <a:schemeClr val="dk1"/>
              </a:solidFill>
              <a:latin typeface="Arial"/>
              <a:ea typeface="Arial"/>
              <a:cs typeface="Arial"/>
              <a:sym typeface="Arial"/>
            </a:endParaRPr>
          </a:p>
          <a:p>
            <a:pPr marL="0" marR="0" lvl="0" indent="0" algn="l" rtl="0">
              <a:spcBef>
                <a:spcPts val="0"/>
              </a:spcBef>
              <a:spcAft>
                <a:spcPts val="0"/>
              </a:spcAft>
              <a:buNone/>
            </a:pPr>
            <a:r>
              <a:rPr lang="nl-NL" sz="2000">
                <a:solidFill>
                  <a:schemeClr val="dk1"/>
                </a:solidFill>
                <a:latin typeface="Arial"/>
                <a:ea typeface="Arial"/>
                <a:cs typeface="Arial"/>
                <a:sym typeface="Arial"/>
              </a:rPr>
              <a:t>copy</a:t>
            </a:r>
            <a:endParaRPr/>
          </a:p>
          <a:p>
            <a:pPr marL="0" marR="0" lvl="0" indent="0" algn="l" rtl="0">
              <a:spcBef>
                <a:spcPts val="0"/>
              </a:spcBef>
              <a:spcAft>
                <a:spcPts val="0"/>
              </a:spcAft>
              <a:buNone/>
            </a:pPr>
            <a:r>
              <a:rPr lang="nl-NL" sz="2000">
                <a:solidFill>
                  <a:schemeClr val="dk1"/>
                </a:solidFill>
                <a:latin typeface="Arial"/>
                <a:ea typeface="Arial"/>
                <a:cs typeface="Arial"/>
                <a:sym typeface="Arial"/>
              </a:rPr>
              <a:t>difference</a:t>
            </a:r>
            <a:endParaRPr sz="2000">
              <a:solidFill>
                <a:schemeClr val="dk1"/>
              </a:solidFill>
              <a:latin typeface="Arial"/>
              <a:ea typeface="Arial"/>
              <a:cs typeface="Arial"/>
              <a:sym typeface="Arial"/>
            </a:endParaRPr>
          </a:p>
          <a:p>
            <a:pPr marL="0" marR="0" lvl="0" indent="0" algn="l" rtl="0">
              <a:spcBef>
                <a:spcPts val="0"/>
              </a:spcBef>
              <a:spcAft>
                <a:spcPts val="0"/>
              </a:spcAft>
              <a:buNone/>
            </a:pPr>
            <a:r>
              <a:rPr lang="nl-NL" sz="2000">
                <a:solidFill>
                  <a:schemeClr val="dk1"/>
                </a:solidFill>
                <a:latin typeface="Arial"/>
                <a:ea typeface="Arial"/>
                <a:cs typeface="Arial"/>
                <a:sym typeface="Arial"/>
              </a:rPr>
              <a:t>difference_update</a:t>
            </a:r>
            <a:endParaRPr sz="2000">
              <a:solidFill>
                <a:schemeClr val="dk1"/>
              </a:solidFill>
              <a:latin typeface="Arial"/>
              <a:ea typeface="Arial"/>
              <a:cs typeface="Arial"/>
              <a:sym typeface="Arial"/>
            </a:endParaRPr>
          </a:p>
          <a:p>
            <a:pPr marL="0" marR="0" lvl="0" indent="0" algn="l" rtl="0">
              <a:spcBef>
                <a:spcPts val="0"/>
              </a:spcBef>
              <a:spcAft>
                <a:spcPts val="0"/>
              </a:spcAft>
              <a:buNone/>
            </a:pPr>
            <a:r>
              <a:rPr lang="nl-NL" sz="2000">
                <a:solidFill>
                  <a:schemeClr val="dk1"/>
                </a:solidFill>
                <a:latin typeface="Arial"/>
                <a:ea typeface="Arial"/>
                <a:cs typeface="Arial"/>
                <a:sym typeface="Arial"/>
              </a:rPr>
              <a:t>discard</a:t>
            </a:r>
            <a:endParaRPr sz="2000">
              <a:solidFill>
                <a:schemeClr val="dk1"/>
              </a:solidFill>
              <a:latin typeface="Arial"/>
              <a:ea typeface="Arial"/>
              <a:cs typeface="Arial"/>
              <a:sym typeface="Arial"/>
            </a:endParaRPr>
          </a:p>
          <a:p>
            <a:pPr marL="0" marR="0" lvl="0" indent="0" algn="l" rtl="0">
              <a:spcBef>
                <a:spcPts val="0"/>
              </a:spcBef>
              <a:spcAft>
                <a:spcPts val="0"/>
              </a:spcAft>
              <a:buNone/>
            </a:pPr>
            <a:r>
              <a:rPr lang="nl-NL" sz="2000">
                <a:solidFill>
                  <a:schemeClr val="dk1"/>
                </a:solidFill>
                <a:latin typeface="Arial"/>
                <a:ea typeface="Arial"/>
                <a:cs typeface="Arial"/>
                <a:sym typeface="Arial"/>
              </a:rPr>
              <a:t>intersection</a:t>
            </a:r>
            <a:endParaRPr sz="2000">
              <a:solidFill>
                <a:schemeClr val="dk1"/>
              </a:solidFill>
              <a:latin typeface="Arial"/>
              <a:ea typeface="Arial"/>
              <a:cs typeface="Arial"/>
              <a:sym typeface="Arial"/>
            </a:endParaRPr>
          </a:p>
          <a:p>
            <a:pPr marL="0" marR="0" lvl="0" indent="0" algn="l" rtl="0">
              <a:spcBef>
                <a:spcPts val="0"/>
              </a:spcBef>
              <a:spcAft>
                <a:spcPts val="0"/>
              </a:spcAft>
              <a:buNone/>
            </a:pPr>
            <a:r>
              <a:rPr lang="nl-NL" sz="2000">
                <a:solidFill>
                  <a:schemeClr val="dk1"/>
                </a:solidFill>
                <a:latin typeface="Arial"/>
                <a:ea typeface="Arial"/>
                <a:cs typeface="Arial"/>
                <a:sym typeface="Arial"/>
              </a:rPr>
              <a:t>intersection_update</a:t>
            </a:r>
            <a:endParaRPr sz="2000">
              <a:solidFill>
                <a:schemeClr val="dk1"/>
              </a:solidFill>
              <a:latin typeface="Arial"/>
              <a:ea typeface="Arial"/>
              <a:cs typeface="Arial"/>
              <a:sym typeface="Arial"/>
            </a:endParaRPr>
          </a:p>
          <a:p>
            <a:pPr marL="0" marR="0" lvl="0" indent="0" algn="l" rtl="0">
              <a:spcBef>
                <a:spcPts val="0"/>
              </a:spcBef>
              <a:spcAft>
                <a:spcPts val="0"/>
              </a:spcAft>
              <a:buNone/>
            </a:pPr>
            <a:r>
              <a:rPr lang="nl-NL" sz="2000">
                <a:solidFill>
                  <a:schemeClr val="dk1"/>
                </a:solidFill>
                <a:latin typeface="Arial"/>
                <a:ea typeface="Arial"/>
                <a:cs typeface="Arial"/>
                <a:sym typeface="Arial"/>
              </a:rPr>
              <a:t>isdisjoint</a:t>
            </a:r>
            <a:endParaRPr sz="2000">
              <a:solidFill>
                <a:schemeClr val="dk1"/>
              </a:solidFill>
              <a:latin typeface="Arial"/>
              <a:ea typeface="Arial"/>
              <a:cs typeface="Arial"/>
              <a:sym typeface="Arial"/>
            </a:endParaRPr>
          </a:p>
          <a:p>
            <a:pPr marL="0" marR="0" lvl="0" indent="0" algn="l" rtl="0">
              <a:spcBef>
                <a:spcPts val="0"/>
              </a:spcBef>
              <a:spcAft>
                <a:spcPts val="0"/>
              </a:spcAft>
              <a:buNone/>
            </a:pPr>
            <a:r>
              <a:rPr lang="nl-NL" sz="2000">
                <a:solidFill>
                  <a:schemeClr val="dk1"/>
                </a:solidFill>
                <a:latin typeface="Arial"/>
                <a:ea typeface="Arial"/>
                <a:cs typeface="Arial"/>
                <a:sym typeface="Arial"/>
              </a:rPr>
              <a:t>issubset</a:t>
            </a:r>
            <a:endParaRPr sz="2000">
              <a:solidFill>
                <a:schemeClr val="dk1"/>
              </a:solidFill>
              <a:latin typeface="Arial"/>
              <a:ea typeface="Arial"/>
              <a:cs typeface="Arial"/>
              <a:sym typeface="Arial"/>
            </a:endParaRPr>
          </a:p>
          <a:p>
            <a:pPr marL="0" marR="0" lvl="0" indent="0" algn="l" rtl="0">
              <a:spcBef>
                <a:spcPts val="0"/>
              </a:spcBef>
              <a:spcAft>
                <a:spcPts val="0"/>
              </a:spcAft>
              <a:buNone/>
            </a:pPr>
            <a:r>
              <a:rPr lang="nl-NL" sz="2000">
                <a:solidFill>
                  <a:schemeClr val="dk1"/>
                </a:solidFill>
                <a:latin typeface="Arial"/>
                <a:ea typeface="Arial"/>
                <a:cs typeface="Arial"/>
                <a:sym typeface="Arial"/>
              </a:rPr>
              <a:t>issuperset</a:t>
            </a:r>
            <a:endParaRPr sz="2000">
              <a:solidFill>
                <a:schemeClr val="dk1"/>
              </a:solidFill>
              <a:latin typeface="Arial"/>
              <a:ea typeface="Arial"/>
              <a:cs typeface="Arial"/>
              <a:sym typeface="Arial"/>
            </a:endParaRPr>
          </a:p>
          <a:p>
            <a:pPr marL="0" marR="0" lvl="0" indent="0" algn="l" rtl="0">
              <a:spcBef>
                <a:spcPts val="0"/>
              </a:spcBef>
              <a:spcAft>
                <a:spcPts val="0"/>
              </a:spcAft>
              <a:buNone/>
            </a:pPr>
            <a:r>
              <a:rPr lang="nl-NL" sz="2000">
                <a:solidFill>
                  <a:schemeClr val="dk1"/>
                </a:solidFill>
                <a:latin typeface="Arial"/>
                <a:ea typeface="Arial"/>
                <a:cs typeface="Arial"/>
                <a:sym typeface="Arial"/>
              </a:rPr>
              <a:t>pop</a:t>
            </a:r>
            <a:endParaRPr/>
          </a:p>
          <a:p>
            <a:pPr marL="0" marR="0" lvl="0" indent="0" algn="l" rtl="0">
              <a:spcBef>
                <a:spcPts val="0"/>
              </a:spcBef>
              <a:spcAft>
                <a:spcPts val="0"/>
              </a:spcAft>
              <a:buNone/>
            </a:pPr>
            <a:r>
              <a:rPr lang="nl-NL" sz="2000">
                <a:solidFill>
                  <a:schemeClr val="dk1"/>
                </a:solidFill>
                <a:latin typeface="Arial"/>
                <a:ea typeface="Arial"/>
                <a:cs typeface="Arial"/>
                <a:sym typeface="Arial"/>
              </a:rPr>
              <a:t>remove</a:t>
            </a:r>
            <a:endParaRPr sz="2000">
              <a:solidFill>
                <a:schemeClr val="dk1"/>
              </a:solidFill>
              <a:latin typeface="Arial"/>
              <a:ea typeface="Arial"/>
              <a:cs typeface="Arial"/>
              <a:sym typeface="Arial"/>
            </a:endParaRPr>
          </a:p>
          <a:p>
            <a:pPr marL="0" marR="0" lvl="0" indent="0" algn="l" rtl="0">
              <a:spcBef>
                <a:spcPts val="0"/>
              </a:spcBef>
              <a:spcAft>
                <a:spcPts val="0"/>
              </a:spcAft>
              <a:buNone/>
            </a:pPr>
            <a:r>
              <a:rPr lang="nl-NL" sz="2000">
                <a:solidFill>
                  <a:schemeClr val="dk1"/>
                </a:solidFill>
                <a:latin typeface="Arial"/>
                <a:ea typeface="Arial"/>
                <a:cs typeface="Arial"/>
                <a:sym typeface="Arial"/>
              </a:rPr>
              <a:t>symmetric_difference</a:t>
            </a:r>
            <a:endParaRPr sz="2000">
              <a:solidFill>
                <a:schemeClr val="dk1"/>
              </a:solidFill>
              <a:latin typeface="Arial"/>
              <a:ea typeface="Arial"/>
              <a:cs typeface="Arial"/>
              <a:sym typeface="Arial"/>
            </a:endParaRPr>
          </a:p>
          <a:p>
            <a:pPr marL="0" marR="0" lvl="0" indent="0" algn="l" rtl="0">
              <a:spcBef>
                <a:spcPts val="0"/>
              </a:spcBef>
              <a:spcAft>
                <a:spcPts val="0"/>
              </a:spcAft>
              <a:buNone/>
            </a:pPr>
            <a:r>
              <a:rPr lang="nl-NL" sz="2000">
                <a:solidFill>
                  <a:schemeClr val="dk1"/>
                </a:solidFill>
                <a:latin typeface="Arial"/>
                <a:ea typeface="Arial"/>
                <a:cs typeface="Arial"/>
                <a:sym typeface="Arial"/>
              </a:rPr>
              <a:t>symmetric_difference_update</a:t>
            </a:r>
            <a:endParaRPr sz="2000">
              <a:solidFill>
                <a:schemeClr val="dk1"/>
              </a:solidFill>
              <a:latin typeface="Arial"/>
              <a:ea typeface="Arial"/>
              <a:cs typeface="Arial"/>
              <a:sym typeface="Arial"/>
            </a:endParaRPr>
          </a:p>
          <a:p>
            <a:pPr marL="0" marR="0" lvl="0" indent="0" algn="l" rtl="0">
              <a:spcBef>
                <a:spcPts val="0"/>
              </a:spcBef>
              <a:spcAft>
                <a:spcPts val="0"/>
              </a:spcAft>
              <a:buNone/>
            </a:pPr>
            <a:r>
              <a:rPr lang="nl-NL" sz="2000">
                <a:solidFill>
                  <a:schemeClr val="dk1"/>
                </a:solidFill>
                <a:latin typeface="Arial"/>
                <a:ea typeface="Arial"/>
                <a:cs typeface="Arial"/>
                <a:sym typeface="Arial"/>
              </a:rPr>
              <a:t>union</a:t>
            </a:r>
            <a:endParaRPr sz="2000">
              <a:solidFill>
                <a:schemeClr val="dk1"/>
              </a:solidFill>
              <a:latin typeface="Arial"/>
              <a:ea typeface="Arial"/>
              <a:cs typeface="Arial"/>
              <a:sym typeface="Arial"/>
            </a:endParaRPr>
          </a:p>
          <a:p>
            <a:pPr marL="0" marR="0" lvl="0" indent="0" algn="l" rtl="0">
              <a:spcBef>
                <a:spcPts val="0"/>
              </a:spcBef>
              <a:spcAft>
                <a:spcPts val="0"/>
              </a:spcAft>
              <a:buNone/>
            </a:pPr>
            <a:r>
              <a:rPr lang="nl-NL" sz="2000">
                <a:solidFill>
                  <a:schemeClr val="dk1"/>
                </a:solidFill>
                <a:latin typeface="Arial"/>
                <a:ea typeface="Arial"/>
                <a:cs typeface="Arial"/>
                <a:sym typeface="Arial"/>
              </a:rPr>
              <a:t>update</a:t>
            </a:r>
            <a:endParaRPr/>
          </a:p>
        </p:txBody>
      </p:sp>
      <p:sp>
        <p:nvSpPr>
          <p:cNvPr id="551" name="Google Shape;551;p67"/>
          <p:cNvSpPr/>
          <p:nvPr/>
        </p:nvSpPr>
        <p:spPr>
          <a:xfrm>
            <a:off x="586247" y="4373503"/>
            <a:ext cx="8918560" cy="2862322"/>
          </a:xfrm>
          <a:prstGeom prst="rect">
            <a:avLst/>
          </a:prstGeom>
          <a:solidFill>
            <a:schemeClr val="lt2"/>
          </a:solidFill>
          <a:ln w="9525" cap="flat" cmpd="sng">
            <a:solidFill>
              <a:srgbClr val="757070"/>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t" anchorCtr="0">
            <a:spAutoFit/>
          </a:bodyPr>
          <a:lstStyle/>
          <a:p>
            <a:pPr marL="0" marR="0" lvl="0" indent="0" algn="l" rtl="0">
              <a:spcBef>
                <a:spcPts val="0"/>
              </a:spcBef>
              <a:spcAft>
                <a:spcPts val="0"/>
              </a:spcAft>
              <a:buNone/>
            </a:pPr>
            <a:r>
              <a:rPr lang="nl-NL" sz="1800" b="1">
                <a:solidFill>
                  <a:srgbClr val="000000"/>
                </a:solidFill>
                <a:latin typeface="Arial"/>
                <a:ea typeface="Arial"/>
                <a:cs typeface="Arial"/>
                <a:sym typeface="Arial"/>
              </a:rPr>
              <a:t>s1 = {</a:t>
            </a:r>
            <a:r>
              <a:rPr lang="nl-NL" sz="1800" b="1">
                <a:solidFill>
                  <a:srgbClr val="09885A"/>
                </a:solidFill>
                <a:latin typeface="Arial"/>
                <a:ea typeface="Arial"/>
                <a:cs typeface="Arial"/>
                <a:sym typeface="Arial"/>
              </a:rPr>
              <a:t>1</a:t>
            </a:r>
            <a:r>
              <a:rPr lang="nl-NL" sz="1800" b="1">
                <a:solidFill>
                  <a:srgbClr val="000000"/>
                </a:solidFill>
                <a:latin typeface="Arial"/>
                <a:ea typeface="Arial"/>
                <a:cs typeface="Arial"/>
                <a:sym typeface="Arial"/>
              </a:rPr>
              <a:t>, </a:t>
            </a:r>
            <a:r>
              <a:rPr lang="nl-NL" sz="1800" b="1">
                <a:solidFill>
                  <a:srgbClr val="09885A"/>
                </a:solidFill>
                <a:latin typeface="Arial"/>
                <a:ea typeface="Arial"/>
                <a:cs typeface="Arial"/>
                <a:sym typeface="Arial"/>
              </a:rPr>
              <a:t>4</a:t>
            </a:r>
            <a:r>
              <a:rPr lang="nl-NL" sz="1800" b="1">
                <a:solidFill>
                  <a:srgbClr val="000000"/>
                </a:solidFill>
                <a:latin typeface="Arial"/>
                <a:ea typeface="Arial"/>
                <a:cs typeface="Arial"/>
                <a:sym typeface="Arial"/>
              </a:rPr>
              <a:t>, </a:t>
            </a:r>
            <a:r>
              <a:rPr lang="nl-NL" sz="1800" b="1">
                <a:solidFill>
                  <a:srgbClr val="09885A"/>
                </a:solidFill>
                <a:latin typeface="Arial"/>
                <a:ea typeface="Arial"/>
                <a:cs typeface="Arial"/>
                <a:sym typeface="Arial"/>
              </a:rPr>
              <a:t>7</a:t>
            </a:r>
            <a:r>
              <a:rPr lang="nl-NL" sz="1800" b="1">
                <a:solidFill>
                  <a:srgbClr val="000000"/>
                </a:solidFill>
                <a:latin typeface="Arial"/>
                <a:ea typeface="Arial"/>
                <a:cs typeface="Arial"/>
                <a:sym typeface="Arial"/>
              </a:rPr>
              <a:t>, </a:t>
            </a:r>
            <a:r>
              <a:rPr lang="nl-NL" sz="1800" b="1">
                <a:solidFill>
                  <a:srgbClr val="09885A"/>
                </a:solidFill>
                <a:latin typeface="Arial"/>
                <a:ea typeface="Arial"/>
                <a:cs typeface="Arial"/>
                <a:sym typeface="Arial"/>
              </a:rPr>
              <a:t>9</a:t>
            </a:r>
            <a:r>
              <a:rPr lang="nl-NL" sz="1800" b="1">
                <a:solidFill>
                  <a:srgbClr val="000000"/>
                </a:solidFill>
                <a:latin typeface="Arial"/>
                <a:ea typeface="Arial"/>
                <a:cs typeface="Arial"/>
                <a:sym typeface="Arial"/>
              </a:rPr>
              <a:t>, </a:t>
            </a:r>
            <a:r>
              <a:rPr lang="nl-NL" sz="1800" b="1">
                <a:solidFill>
                  <a:srgbClr val="09885A"/>
                </a:solidFill>
                <a:latin typeface="Arial"/>
                <a:ea typeface="Arial"/>
                <a:cs typeface="Arial"/>
                <a:sym typeface="Arial"/>
              </a:rPr>
              <a:t>2</a:t>
            </a:r>
            <a:r>
              <a:rPr lang="nl-NL" sz="1800" b="1">
                <a:solidFill>
                  <a:srgbClr val="000000"/>
                </a:solidFill>
                <a:latin typeface="Arial"/>
                <a:ea typeface="Arial"/>
                <a:cs typeface="Arial"/>
                <a:sym typeface="Arial"/>
              </a:rPr>
              <a:t>}</a:t>
            </a:r>
            <a:endParaRPr/>
          </a:p>
          <a:p>
            <a:pPr marL="0" marR="0" lvl="0" indent="0" algn="l" rtl="0">
              <a:spcBef>
                <a:spcPts val="0"/>
              </a:spcBef>
              <a:spcAft>
                <a:spcPts val="0"/>
              </a:spcAft>
              <a:buNone/>
            </a:pPr>
            <a:r>
              <a:rPr lang="nl-NL" sz="1800" b="1">
                <a:solidFill>
                  <a:srgbClr val="000000"/>
                </a:solidFill>
                <a:latin typeface="Arial"/>
                <a:ea typeface="Arial"/>
                <a:cs typeface="Arial"/>
                <a:sym typeface="Arial"/>
              </a:rPr>
              <a:t>s2 = {</a:t>
            </a:r>
            <a:r>
              <a:rPr lang="nl-NL" sz="1800" b="1">
                <a:solidFill>
                  <a:srgbClr val="09885A"/>
                </a:solidFill>
                <a:latin typeface="Arial"/>
                <a:ea typeface="Arial"/>
                <a:cs typeface="Arial"/>
                <a:sym typeface="Arial"/>
              </a:rPr>
              <a:t>2</a:t>
            </a:r>
            <a:r>
              <a:rPr lang="nl-NL" sz="1800" b="1">
                <a:solidFill>
                  <a:srgbClr val="000000"/>
                </a:solidFill>
                <a:latin typeface="Arial"/>
                <a:ea typeface="Arial"/>
                <a:cs typeface="Arial"/>
                <a:sym typeface="Arial"/>
              </a:rPr>
              <a:t>, </a:t>
            </a:r>
            <a:r>
              <a:rPr lang="nl-NL" sz="1800" b="1">
                <a:solidFill>
                  <a:srgbClr val="09885A"/>
                </a:solidFill>
                <a:latin typeface="Arial"/>
                <a:ea typeface="Arial"/>
                <a:cs typeface="Arial"/>
                <a:sym typeface="Arial"/>
              </a:rPr>
              <a:t>4</a:t>
            </a:r>
            <a:r>
              <a:rPr lang="nl-NL" sz="1800" b="1">
                <a:solidFill>
                  <a:srgbClr val="000000"/>
                </a:solidFill>
                <a:latin typeface="Arial"/>
                <a:ea typeface="Arial"/>
                <a:cs typeface="Arial"/>
                <a:sym typeface="Arial"/>
              </a:rPr>
              <a:t>, </a:t>
            </a:r>
            <a:r>
              <a:rPr lang="nl-NL" sz="1800" b="1">
                <a:solidFill>
                  <a:srgbClr val="09885A"/>
                </a:solidFill>
                <a:latin typeface="Arial"/>
                <a:ea typeface="Arial"/>
                <a:cs typeface="Arial"/>
                <a:sym typeface="Arial"/>
              </a:rPr>
              <a:t>6</a:t>
            </a:r>
            <a:r>
              <a:rPr lang="nl-NL" sz="1800" b="1">
                <a:solidFill>
                  <a:srgbClr val="000000"/>
                </a:solidFill>
                <a:latin typeface="Arial"/>
                <a:ea typeface="Arial"/>
                <a:cs typeface="Arial"/>
                <a:sym typeface="Arial"/>
              </a:rPr>
              <a:t>, </a:t>
            </a:r>
            <a:r>
              <a:rPr lang="nl-NL" sz="1800" b="1">
                <a:solidFill>
                  <a:srgbClr val="09885A"/>
                </a:solidFill>
                <a:latin typeface="Arial"/>
                <a:ea typeface="Arial"/>
                <a:cs typeface="Arial"/>
                <a:sym typeface="Arial"/>
              </a:rPr>
              <a:t>9</a:t>
            </a:r>
            <a:r>
              <a:rPr lang="nl-NL" sz="1800" b="1">
                <a:solidFill>
                  <a:srgbClr val="000000"/>
                </a:solidFill>
                <a:latin typeface="Arial"/>
                <a:ea typeface="Arial"/>
                <a:cs typeface="Arial"/>
                <a:sym typeface="Arial"/>
              </a:rPr>
              <a:t>}</a:t>
            </a:r>
            <a:endParaRPr/>
          </a:p>
          <a:p>
            <a:pPr marL="0" marR="0" lvl="0" indent="0" algn="l" rtl="0">
              <a:spcBef>
                <a:spcPts val="0"/>
              </a:spcBef>
              <a:spcAft>
                <a:spcPts val="0"/>
              </a:spcAft>
              <a:buNone/>
            </a:pPr>
            <a:br>
              <a:rPr lang="nl-NL" sz="1800" b="1">
                <a:solidFill>
                  <a:srgbClr val="000000"/>
                </a:solidFill>
                <a:latin typeface="Arial"/>
                <a:ea typeface="Arial"/>
                <a:cs typeface="Arial"/>
                <a:sym typeface="Arial"/>
              </a:rPr>
            </a:br>
            <a:r>
              <a:rPr lang="nl-NL" sz="1800" b="1">
                <a:solidFill>
                  <a:srgbClr val="000000"/>
                </a:solidFill>
                <a:latin typeface="Arial"/>
                <a:ea typeface="Arial"/>
                <a:cs typeface="Arial"/>
                <a:sym typeface="Arial"/>
              </a:rPr>
              <a:t>s1.union(s2) </a:t>
            </a:r>
            <a:r>
              <a:rPr lang="nl-NL" sz="1800" b="1">
                <a:solidFill>
                  <a:srgbClr val="008000"/>
                </a:solidFill>
                <a:latin typeface="Arial"/>
                <a:ea typeface="Arial"/>
                <a:cs typeface="Arial"/>
                <a:sym typeface="Arial"/>
              </a:rPr>
              <a:t># {1, 2, 4, 6, 7, 9}</a:t>
            </a:r>
            <a:endParaRPr sz="1800" b="1">
              <a:solidFill>
                <a:srgbClr val="000000"/>
              </a:solidFill>
              <a:latin typeface="Arial"/>
              <a:ea typeface="Arial"/>
              <a:cs typeface="Arial"/>
              <a:sym typeface="Arial"/>
            </a:endParaRPr>
          </a:p>
          <a:p>
            <a:pPr marL="0" marR="0" lvl="0" indent="0" algn="l" rtl="0">
              <a:spcBef>
                <a:spcPts val="0"/>
              </a:spcBef>
              <a:spcAft>
                <a:spcPts val="0"/>
              </a:spcAft>
              <a:buNone/>
            </a:pPr>
            <a:r>
              <a:rPr lang="nl-NL" sz="1800" b="1">
                <a:solidFill>
                  <a:srgbClr val="000000"/>
                </a:solidFill>
                <a:latin typeface="Arial"/>
                <a:ea typeface="Arial"/>
                <a:cs typeface="Arial"/>
                <a:sym typeface="Arial"/>
              </a:rPr>
              <a:t>s1.intersection(s2)</a:t>
            </a:r>
            <a:r>
              <a:rPr lang="nl-NL" sz="1800" b="1">
                <a:solidFill>
                  <a:srgbClr val="008000"/>
                </a:solidFill>
                <a:latin typeface="Arial"/>
                <a:ea typeface="Arial"/>
                <a:cs typeface="Arial"/>
                <a:sym typeface="Arial"/>
              </a:rPr>
              <a:t># {9, 2, 4}</a:t>
            </a:r>
            <a:endParaRPr sz="1800" b="1">
              <a:solidFill>
                <a:srgbClr val="000000"/>
              </a:solidFill>
              <a:latin typeface="Arial"/>
              <a:ea typeface="Arial"/>
              <a:cs typeface="Arial"/>
              <a:sym typeface="Arial"/>
            </a:endParaRPr>
          </a:p>
          <a:p>
            <a:pPr marL="0" marR="0" lvl="0" indent="0" algn="l" rtl="0">
              <a:spcBef>
                <a:spcPts val="0"/>
              </a:spcBef>
              <a:spcAft>
                <a:spcPts val="0"/>
              </a:spcAft>
              <a:buNone/>
            </a:pPr>
            <a:r>
              <a:rPr lang="nl-NL" sz="1800" b="1">
                <a:solidFill>
                  <a:srgbClr val="000000"/>
                </a:solidFill>
                <a:latin typeface="Arial"/>
                <a:ea typeface="Arial"/>
                <a:cs typeface="Arial"/>
                <a:sym typeface="Arial"/>
              </a:rPr>
              <a:t>s1.difference(s2)  </a:t>
            </a:r>
            <a:r>
              <a:rPr lang="nl-NL" sz="1800" b="1">
                <a:solidFill>
                  <a:srgbClr val="008000"/>
                </a:solidFill>
                <a:latin typeface="Arial"/>
                <a:ea typeface="Arial"/>
                <a:cs typeface="Arial"/>
                <a:sym typeface="Arial"/>
              </a:rPr>
              <a:t># {1, 7}</a:t>
            </a:r>
            <a:endParaRPr sz="1800" b="1">
              <a:solidFill>
                <a:srgbClr val="000000"/>
              </a:solidFill>
              <a:latin typeface="Arial"/>
              <a:ea typeface="Arial"/>
              <a:cs typeface="Arial"/>
              <a:sym typeface="Arial"/>
            </a:endParaRPr>
          </a:p>
          <a:p>
            <a:pPr marL="0" marR="0" lvl="0" indent="0" algn="l" rtl="0">
              <a:spcBef>
                <a:spcPts val="0"/>
              </a:spcBef>
              <a:spcAft>
                <a:spcPts val="0"/>
              </a:spcAft>
              <a:buNone/>
            </a:pPr>
            <a:br>
              <a:rPr lang="nl-NL" sz="1800" b="1">
                <a:solidFill>
                  <a:srgbClr val="000000"/>
                </a:solidFill>
                <a:latin typeface="Arial"/>
                <a:ea typeface="Arial"/>
                <a:cs typeface="Arial"/>
                <a:sym typeface="Arial"/>
              </a:rPr>
            </a:br>
            <a:r>
              <a:rPr lang="nl-NL" sz="1800" b="1">
                <a:solidFill>
                  <a:srgbClr val="000000"/>
                </a:solidFill>
                <a:latin typeface="Arial"/>
                <a:ea typeface="Arial"/>
                <a:cs typeface="Arial"/>
                <a:sym typeface="Arial"/>
              </a:rPr>
              <a:t>s1 | s2</a:t>
            </a:r>
            <a:r>
              <a:rPr lang="nl-NL" sz="1800" b="1">
                <a:solidFill>
                  <a:srgbClr val="008000"/>
                </a:solidFill>
                <a:latin typeface="Arial"/>
                <a:ea typeface="Arial"/>
                <a:cs typeface="Arial"/>
                <a:sym typeface="Arial"/>
              </a:rPr>
              <a:t># {1, 2, 4, 6, 7, 9}</a:t>
            </a:r>
            <a:endParaRPr sz="1800" b="1">
              <a:solidFill>
                <a:srgbClr val="000000"/>
              </a:solidFill>
              <a:latin typeface="Arial"/>
              <a:ea typeface="Arial"/>
              <a:cs typeface="Arial"/>
              <a:sym typeface="Arial"/>
            </a:endParaRPr>
          </a:p>
          <a:p>
            <a:pPr marL="0" marR="0" lvl="0" indent="0" algn="l" rtl="0">
              <a:spcBef>
                <a:spcPts val="0"/>
              </a:spcBef>
              <a:spcAft>
                <a:spcPts val="0"/>
              </a:spcAft>
              <a:buNone/>
            </a:pPr>
            <a:r>
              <a:rPr lang="nl-NL" sz="1800" b="1">
                <a:solidFill>
                  <a:srgbClr val="000000"/>
                </a:solidFill>
                <a:latin typeface="Arial"/>
                <a:ea typeface="Arial"/>
                <a:cs typeface="Arial"/>
                <a:sym typeface="Arial"/>
              </a:rPr>
              <a:t>s1 &amp; s2</a:t>
            </a:r>
            <a:r>
              <a:rPr lang="nl-NL" sz="1800" b="1">
                <a:solidFill>
                  <a:srgbClr val="008000"/>
                </a:solidFill>
                <a:latin typeface="Arial"/>
                <a:ea typeface="Arial"/>
                <a:cs typeface="Arial"/>
                <a:sym typeface="Arial"/>
              </a:rPr>
              <a:t># {9, 2, 4}</a:t>
            </a:r>
            <a:endParaRPr sz="1800" b="1">
              <a:solidFill>
                <a:srgbClr val="000000"/>
              </a:solidFill>
              <a:latin typeface="Arial"/>
              <a:ea typeface="Arial"/>
              <a:cs typeface="Arial"/>
              <a:sym typeface="Arial"/>
            </a:endParaRPr>
          </a:p>
          <a:p>
            <a:pPr marL="0" marR="0" lvl="0" indent="0" algn="l" rtl="0">
              <a:spcBef>
                <a:spcPts val="0"/>
              </a:spcBef>
              <a:spcAft>
                <a:spcPts val="0"/>
              </a:spcAft>
              <a:buNone/>
            </a:pPr>
            <a:r>
              <a:rPr lang="nl-NL" sz="1800" b="1">
                <a:solidFill>
                  <a:srgbClr val="000000"/>
                </a:solidFill>
                <a:latin typeface="Arial"/>
                <a:ea typeface="Arial"/>
                <a:cs typeface="Arial"/>
                <a:sym typeface="Arial"/>
              </a:rPr>
              <a:t>s1 - s2</a:t>
            </a:r>
            <a:r>
              <a:rPr lang="nl-NL" sz="1800" b="1">
                <a:solidFill>
                  <a:srgbClr val="008000"/>
                </a:solidFill>
                <a:latin typeface="Arial"/>
                <a:ea typeface="Arial"/>
                <a:cs typeface="Arial"/>
                <a:sym typeface="Arial"/>
              </a:rPr>
              <a:t># {1, 7}</a:t>
            </a:r>
            <a:endParaRPr sz="1800" b="1">
              <a:solidFill>
                <a:srgbClr val="000000"/>
              </a:solidFill>
              <a:latin typeface="Arial"/>
              <a:ea typeface="Arial"/>
              <a:cs typeface="Arial"/>
              <a:sym typeface="Arial"/>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555"/>
        <p:cNvGrpSpPr/>
        <p:nvPr/>
      </p:nvGrpSpPr>
      <p:grpSpPr>
        <a:xfrm>
          <a:off x="0" y="0"/>
          <a:ext cx="0" cy="0"/>
          <a:chOff x="0" y="0"/>
          <a:chExt cx="0" cy="0"/>
        </a:xfrm>
      </p:grpSpPr>
      <p:sp>
        <p:nvSpPr>
          <p:cNvPr id="556" name="Google Shape;556;p68"/>
          <p:cNvSpPr txBox="1">
            <a:spLocks noGrp="1"/>
          </p:cNvSpPr>
          <p:nvPr>
            <p:ph type="title"/>
          </p:nvPr>
        </p:nvSpPr>
        <p:spPr>
          <a:xfrm>
            <a:off x="575816" y="402483"/>
            <a:ext cx="8928991" cy="14611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595959"/>
              </a:buClr>
              <a:buSzPts val="4100"/>
              <a:buFont typeface="Arial"/>
              <a:buNone/>
            </a:pPr>
            <a:r>
              <a:rPr lang="nl-NL"/>
              <a:t>Dict</a:t>
            </a:r>
            <a:endParaRPr/>
          </a:p>
        </p:txBody>
      </p:sp>
      <p:sp>
        <p:nvSpPr>
          <p:cNvPr id="557" name="Google Shape;557;p68"/>
          <p:cNvSpPr txBox="1">
            <a:spLocks noGrp="1"/>
          </p:cNvSpPr>
          <p:nvPr>
            <p:ph type="body" idx="1"/>
          </p:nvPr>
        </p:nvSpPr>
        <p:spPr>
          <a:xfrm>
            <a:off x="575817" y="2012414"/>
            <a:ext cx="8928990" cy="5439831"/>
          </a:xfrm>
          <a:prstGeom prst="rect">
            <a:avLst/>
          </a:prstGeom>
          <a:noFill/>
          <a:ln>
            <a:noFill/>
          </a:ln>
        </p:spPr>
        <p:txBody>
          <a:bodyPr spcFirstLastPara="1" wrap="square" lIns="91425" tIns="45700" rIns="91425" bIns="45700" anchor="t" anchorCtr="0">
            <a:noAutofit/>
          </a:bodyPr>
          <a:lstStyle/>
          <a:p>
            <a:pPr marL="251986" lvl="0" indent="-251986" algn="l" rtl="0">
              <a:lnSpc>
                <a:spcPct val="90000"/>
              </a:lnSpc>
              <a:spcBef>
                <a:spcPts val="0"/>
              </a:spcBef>
              <a:spcAft>
                <a:spcPts val="0"/>
              </a:spcAft>
              <a:buClr>
                <a:srgbClr val="595959"/>
              </a:buClr>
              <a:buSzPts val="2000"/>
              <a:buChar char="•"/>
            </a:pPr>
            <a:r>
              <a:rPr lang="nl-NL"/>
              <a:t>A collection of </a:t>
            </a:r>
            <a:r>
              <a:rPr lang="nl-NL" b="1"/>
              <a:t>key</a:t>
            </a:r>
            <a:r>
              <a:rPr lang="nl-NL"/>
              <a:t> – </a:t>
            </a:r>
            <a:r>
              <a:rPr lang="nl-NL" b="1"/>
              <a:t>value</a:t>
            </a:r>
            <a:r>
              <a:rPr lang="nl-NL"/>
              <a:t> pairs</a:t>
            </a:r>
            <a:endParaRPr/>
          </a:p>
          <a:p>
            <a:pPr marL="251986" lvl="0" indent="-251986" algn="l" rtl="0">
              <a:lnSpc>
                <a:spcPct val="90000"/>
              </a:lnSpc>
              <a:spcBef>
                <a:spcPts val="1102"/>
              </a:spcBef>
              <a:spcAft>
                <a:spcPts val="0"/>
              </a:spcAft>
              <a:buClr>
                <a:srgbClr val="595959"/>
              </a:buClr>
              <a:buSzPts val="2000"/>
              <a:buChar char="•"/>
            </a:pPr>
            <a:r>
              <a:rPr lang="nl-NL"/>
              <a:t>The </a:t>
            </a:r>
            <a:r>
              <a:rPr lang="nl-NL" b="1"/>
              <a:t>dict()</a:t>
            </a:r>
            <a:r>
              <a:rPr lang="nl-NL"/>
              <a:t> function creates a dictionary</a:t>
            </a:r>
            <a:endParaRPr/>
          </a:p>
        </p:txBody>
      </p:sp>
      <p:sp>
        <p:nvSpPr>
          <p:cNvPr id="558" name="Google Shape;558;p68"/>
          <p:cNvSpPr/>
          <p:nvPr/>
        </p:nvSpPr>
        <p:spPr>
          <a:xfrm>
            <a:off x="547257" y="3513981"/>
            <a:ext cx="8957550" cy="3693319"/>
          </a:xfrm>
          <a:prstGeom prst="rect">
            <a:avLst/>
          </a:prstGeom>
          <a:solidFill>
            <a:schemeClr val="lt2"/>
          </a:solidFill>
          <a:ln w="9525" cap="flat" cmpd="sng">
            <a:solidFill>
              <a:srgbClr val="0C0C0C"/>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t" anchorCtr="0">
            <a:spAutoFit/>
          </a:bodyPr>
          <a:lstStyle/>
          <a:p>
            <a:pPr marL="0" marR="0" lvl="0" indent="0" algn="l" rtl="0">
              <a:spcBef>
                <a:spcPts val="0"/>
              </a:spcBef>
              <a:spcAft>
                <a:spcPts val="0"/>
              </a:spcAft>
              <a:buNone/>
            </a:pPr>
            <a:r>
              <a:rPr lang="nl-NL" sz="1800" b="1">
                <a:solidFill>
                  <a:srgbClr val="000000"/>
                </a:solidFill>
                <a:latin typeface="Arial"/>
                <a:ea typeface="Arial"/>
                <a:cs typeface="Arial"/>
                <a:sym typeface="Arial"/>
              </a:rPr>
              <a:t>d = {</a:t>
            </a:r>
            <a:r>
              <a:rPr lang="nl-NL" sz="1800" b="1">
                <a:solidFill>
                  <a:srgbClr val="A31515"/>
                </a:solidFill>
                <a:latin typeface="Arial"/>
                <a:ea typeface="Arial"/>
                <a:cs typeface="Arial"/>
                <a:sym typeface="Arial"/>
              </a:rPr>
              <a:t>'nl'</a:t>
            </a:r>
            <a:r>
              <a:rPr lang="nl-NL" sz="1800" b="1">
                <a:solidFill>
                  <a:srgbClr val="000000"/>
                </a:solidFill>
                <a:latin typeface="Arial"/>
                <a:ea typeface="Arial"/>
                <a:cs typeface="Arial"/>
                <a:sym typeface="Arial"/>
              </a:rPr>
              <a:t>:</a:t>
            </a:r>
            <a:r>
              <a:rPr lang="nl-NL" sz="1800" b="1">
                <a:solidFill>
                  <a:srgbClr val="A31515"/>
                </a:solidFill>
                <a:latin typeface="Arial"/>
                <a:ea typeface="Arial"/>
                <a:cs typeface="Arial"/>
                <a:sym typeface="Arial"/>
              </a:rPr>
              <a:t>'+31'</a:t>
            </a:r>
            <a:r>
              <a:rPr lang="nl-NL" sz="1800" b="1">
                <a:solidFill>
                  <a:srgbClr val="000000"/>
                </a:solidFill>
                <a:latin typeface="Arial"/>
                <a:ea typeface="Arial"/>
                <a:cs typeface="Arial"/>
                <a:sym typeface="Arial"/>
              </a:rPr>
              <a:t>, </a:t>
            </a:r>
            <a:r>
              <a:rPr lang="nl-NL" sz="1800" b="1">
                <a:solidFill>
                  <a:srgbClr val="A31515"/>
                </a:solidFill>
                <a:latin typeface="Arial"/>
                <a:ea typeface="Arial"/>
                <a:cs typeface="Arial"/>
                <a:sym typeface="Arial"/>
              </a:rPr>
              <a:t>'b'</a:t>
            </a:r>
            <a:r>
              <a:rPr lang="nl-NL" sz="1800" b="1">
                <a:solidFill>
                  <a:srgbClr val="000000"/>
                </a:solidFill>
                <a:latin typeface="Arial"/>
                <a:ea typeface="Arial"/>
                <a:cs typeface="Arial"/>
                <a:sym typeface="Arial"/>
              </a:rPr>
              <a:t>:</a:t>
            </a:r>
            <a:r>
              <a:rPr lang="nl-NL" sz="1800" b="1">
                <a:solidFill>
                  <a:srgbClr val="A31515"/>
                </a:solidFill>
                <a:latin typeface="Arial"/>
                <a:ea typeface="Arial"/>
                <a:cs typeface="Arial"/>
                <a:sym typeface="Arial"/>
              </a:rPr>
              <a:t>'+32'</a:t>
            </a:r>
            <a:r>
              <a:rPr lang="nl-NL" sz="1800" b="1">
                <a:solidFill>
                  <a:srgbClr val="000000"/>
                </a:solidFill>
                <a:latin typeface="Arial"/>
                <a:ea typeface="Arial"/>
                <a:cs typeface="Arial"/>
                <a:sym typeface="Arial"/>
              </a:rPr>
              <a:t>, </a:t>
            </a:r>
            <a:r>
              <a:rPr lang="nl-NL" sz="1800" b="1">
                <a:solidFill>
                  <a:srgbClr val="A31515"/>
                </a:solidFill>
                <a:latin typeface="Arial"/>
                <a:ea typeface="Arial"/>
                <a:cs typeface="Arial"/>
                <a:sym typeface="Arial"/>
              </a:rPr>
              <a:t>'uk'</a:t>
            </a:r>
            <a:r>
              <a:rPr lang="nl-NL" sz="1800" b="1">
                <a:solidFill>
                  <a:srgbClr val="000000"/>
                </a:solidFill>
                <a:latin typeface="Arial"/>
                <a:ea typeface="Arial"/>
                <a:cs typeface="Arial"/>
                <a:sym typeface="Arial"/>
              </a:rPr>
              <a:t>:</a:t>
            </a:r>
            <a:r>
              <a:rPr lang="nl-NL" sz="1800" b="1">
                <a:solidFill>
                  <a:srgbClr val="A31515"/>
                </a:solidFill>
                <a:latin typeface="Arial"/>
                <a:ea typeface="Arial"/>
                <a:cs typeface="Arial"/>
                <a:sym typeface="Arial"/>
              </a:rPr>
              <a:t>'+44'</a:t>
            </a:r>
            <a:r>
              <a:rPr lang="nl-NL" sz="1800" b="1">
                <a:solidFill>
                  <a:srgbClr val="000000"/>
                </a:solidFill>
                <a:latin typeface="Arial"/>
                <a:ea typeface="Arial"/>
                <a:cs typeface="Arial"/>
                <a:sym typeface="Arial"/>
              </a:rPr>
              <a:t>}</a:t>
            </a:r>
            <a:endParaRPr/>
          </a:p>
          <a:p>
            <a:pPr marL="0" marR="0" lvl="0" indent="0" algn="l" rtl="0">
              <a:spcBef>
                <a:spcPts val="0"/>
              </a:spcBef>
              <a:spcAft>
                <a:spcPts val="0"/>
              </a:spcAft>
              <a:buNone/>
            </a:pPr>
            <a:br>
              <a:rPr lang="nl-NL" sz="1800" b="1">
                <a:solidFill>
                  <a:srgbClr val="000000"/>
                </a:solidFill>
                <a:latin typeface="Arial"/>
                <a:ea typeface="Arial"/>
                <a:cs typeface="Arial"/>
                <a:sym typeface="Arial"/>
              </a:rPr>
            </a:br>
            <a:r>
              <a:rPr lang="nl-NL" sz="1800" b="1">
                <a:solidFill>
                  <a:srgbClr val="000000"/>
                </a:solidFill>
                <a:latin typeface="Arial"/>
                <a:ea typeface="Arial"/>
                <a:cs typeface="Arial"/>
                <a:sym typeface="Arial"/>
              </a:rPr>
              <a:t>d[</a:t>
            </a:r>
            <a:r>
              <a:rPr lang="nl-NL" sz="1800" b="1">
                <a:solidFill>
                  <a:srgbClr val="A31515"/>
                </a:solidFill>
                <a:latin typeface="Arial"/>
                <a:ea typeface="Arial"/>
                <a:cs typeface="Arial"/>
                <a:sym typeface="Arial"/>
              </a:rPr>
              <a:t>'nl'</a:t>
            </a:r>
            <a:r>
              <a:rPr lang="nl-NL" sz="1800" b="1">
                <a:solidFill>
                  <a:srgbClr val="000000"/>
                </a:solidFill>
                <a:latin typeface="Arial"/>
                <a:ea typeface="Arial"/>
                <a:cs typeface="Arial"/>
                <a:sym typeface="Arial"/>
              </a:rPr>
              <a:t>] </a:t>
            </a:r>
            <a:r>
              <a:rPr lang="nl-NL" sz="1800" b="1">
                <a:solidFill>
                  <a:srgbClr val="008000"/>
                </a:solidFill>
                <a:latin typeface="Arial"/>
                <a:ea typeface="Arial"/>
                <a:cs typeface="Arial"/>
                <a:sym typeface="Arial"/>
              </a:rPr>
              <a:t># '+31'</a:t>
            </a:r>
            <a:endParaRPr sz="1800" b="1">
              <a:solidFill>
                <a:srgbClr val="000000"/>
              </a:solidFill>
              <a:latin typeface="Arial"/>
              <a:ea typeface="Arial"/>
              <a:cs typeface="Arial"/>
              <a:sym typeface="Arial"/>
            </a:endParaRPr>
          </a:p>
          <a:p>
            <a:pPr marL="0" marR="0" lvl="0" indent="0" algn="l" rtl="0">
              <a:spcBef>
                <a:spcPts val="0"/>
              </a:spcBef>
              <a:spcAft>
                <a:spcPts val="0"/>
              </a:spcAft>
              <a:buNone/>
            </a:pPr>
            <a:r>
              <a:rPr lang="nl-NL" sz="1800" b="1">
                <a:solidFill>
                  <a:srgbClr val="000000"/>
                </a:solidFill>
                <a:latin typeface="Arial"/>
                <a:ea typeface="Arial"/>
                <a:cs typeface="Arial"/>
                <a:sym typeface="Arial"/>
              </a:rPr>
              <a:t>d[</a:t>
            </a:r>
            <a:r>
              <a:rPr lang="nl-NL" sz="1800" b="1">
                <a:solidFill>
                  <a:srgbClr val="A31515"/>
                </a:solidFill>
                <a:latin typeface="Arial"/>
                <a:ea typeface="Arial"/>
                <a:cs typeface="Arial"/>
                <a:sym typeface="Arial"/>
              </a:rPr>
              <a:t>'f'</a:t>
            </a:r>
            <a:r>
              <a:rPr lang="nl-NL" sz="1800" b="1">
                <a:solidFill>
                  <a:srgbClr val="000000"/>
                </a:solidFill>
                <a:latin typeface="Arial"/>
                <a:ea typeface="Arial"/>
                <a:cs typeface="Arial"/>
                <a:sym typeface="Arial"/>
              </a:rPr>
              <a:t>] = </a:t>
            </a:r>
            <a:r>
              <a:rPr lang="nl-NL" sz="1800" b="1">
                <a:solidFill>
                  <a:srgbClr val="A31515"/>
                </a:solidFill>
                <a:latin typeface="Arial"/>
                <a:ea typeface="Arial"/>
                <a:cs typeface="Arial"/>
                <a:sym typeface="Arial"/>
              </a:rPr>
              <a:t>'+33'</a:t>
            </a:r>
            <a:endParaRPr sz="1800" b="1">
              <a:solidFill>
                <a:srgbClr val="000000"/>
              </a:solidFill>
              <a:latin typeface="Arial"/>
              <a:ea typeface="Arial"/>
              <a:cs typeface="Arial"/>
              <a:sym typeface="Arial"/>
            </a:endParaRPr>
          </a:p>
          <a:p>
            <a:pPr marL="0" marR="0" lvl="0" indent="0" algn="l" rtl="0">
              <a:spcBef>
                <a:spcPts val="0"/>
              </a:spcBef>
              <a:spcAft>
                <a:spcPts val="0"/>
              </a:spcAft>
              <a:buNone/>
            </a:pPr>
            <a:br>
              <a:rPr lang="nl-NL" sz="1800" b="1">
                <a:solidFill>
                  <a:srgbClr val="000000"/>
                </a:solidFill>
                <a:latin typeface="Arial"/>
                <a:ea typeface="Arial"/>
                <a:cs typeface="Arial"/>
                <a:sym typeface="Arial"/>
              </a:rPr>
            </a:br>
            <a:r>
              <a:rPr lang="nl-NL" sz="1800" b="1">
                <a:solidFill>
                  <a:srgbClr val="000000"/>
                </a:solidFill>
                <a:latin typeface="Arial"/>
                <a:ea typeface="Arial"/>
                <a:cs typeface="Arial"/>
                <a:sym typeface="Arial"/>
              </a:rPr>
              <a:t>d.get(</a:t>
            </a:r>
            <a:r>
              <a:rPr lang="nl-NL" sz="1800" b="1">
                <a:solidFill>
                  <a:srgbClr val="A31515"/>
                </a:solidFill>
                <a:latin typeface="Arial"/>
                <a:ea typeface="Arial"/>
                <a:cs typeface="Arial"/>
                <a:sym typeface="Arial"/>
              </a:rPr>
              <a:t>'d'</a:t>
            </a:r>
            <a:r>
              <a:rPr lang="nl-NL" sz="1800" b="1">
                <a:solidFill>
                  <a:srgbClr val="000000"/>
                </a:solidFill>
                <a:latin typeface="Arial"/>
                <a:ea typeface="Arial"/>
                <a:cs typeface="Arial"/>
                <a:sym typeface="Arial"/>
              </a:rPr>
              <a:t>)</a:t>
            </a:r>
            <a:endParaRPr/>
          </a:p>
          <a:p>
            <a:pPr marL="0" marR="0" lvl="0" indent="0" algn="l" rtl="0">
              <a:spcBef>
                <a:spcPts val="0"/>
              </a:spcBef>
              <a:spcAft>
                <a:spcPts val="0"/>
              </a:spcAft>
              <a:buNone/>
            </a:pPr>
            <a:r>
              <a:rPr lang="nl-NL" sz="1800" b="1">
                <a:solidFill>
                  <a:srgbClr val="000000"/>
                </a:solidFill>
                <a:latin typeface="Arial"/>
                <a:ea typeface="Arial"/>
                <a:cs typeface="Arial"/>
                <a:sym typeface="Arial"/>
              </a:rPr>
              <a:t>d.get(</a:t>
            </a:r>
            <a:r>
              <a:rPr lang="nl-NL" sz="1800" b="1">
                <a:solidFill>
                  <a:srgbClr val="A31515"/>
                </a:solidFill>
                <a:latin typeface="Arial"/>
                <a:ea typeface="Arial"/>
                <a:cs typeface="Arial"/>
                <a:sym typeface="Arial"/>
              </a:rPr>
              <a:t>'d'</a:t>
            </a:r>
            <a:r>
              <a:rPr lang="nl-NL" sz="1800" b="1">
                <a:solidFill>
                  <a:srgbClr val="000000"/>
                </a:solidFill>
                <a:latin typeface="Arial"/>
                <a:ea typeface="Arial"/>
                <a:cs typeface="Arial"/>
                <a:sym typeface="Arial"/>
              </a:rPr>
              <a:t>, </a:t>
            </a:r>
            <a:r>
              <a:rPr lang="nl-NL" sz="1800" b="1">
                <a:solidFill>
                  <a:srgbClr val="A31515"/>
                </a:solidFill>
                <a:latin typeface="Arial"/>
                <a:ea typeface="Arial"/>
                <a:cs typeface="Arial"/>
                <a:sym typeface="Arial"/>
              </a:rPr>
              <a:t>'???'</a:t>
            </a:r>
            <a:r>
              <a:rPr lang="nl-NL" sz="1800" b="1">
                <a:solidFill>
                  <a:srgbClr val="000000"/>
                </a:solidFill>
                <a:latin typeface="Arial"/>
                <a:ea typeface="Arial"/>
                <a:cs typeface="Arial"/>
                <a:sym typeface="Arial"/>
              </a:rPr>
              <a:t>)</a:t>
            </a:r>
            <a:endParaRPr/>
          </a:p>
          <a:p>
            <a:pPr marL="0" marR="0" lvl="0" indent="0" algn="l" rtl="0">
              <a:spcBef>
                <a:spcPts val="0"/>
              </a:spcBef>
              <a:spcAft>
                <a:spcPts val="0"/>
              </a:spcAft>
              <a:buNone/>
            </a:pPr>
            <a:br>
              <a:rPr lang="nl-NL" sz="1800" b="1">
                <a:solidFill>
                  <a:srgbClr val="000000"/>
                </a:solidFill>
                <a:latin typeface="Arial"/>
                <a:ea typeface="Arial"/>
                <a:cs typeface="Arial"/>
                <a:sym typeface="Arial"/>
              </a:rPr>
            </a:br>
            <a:r>
              <a:rPr lang="nl-NL" sz="1800" b="1">
                <a:solidFill>
                  <a:srgbClr val="000000"/>
                </a:solidFill>
                <a:latin typeface="Arial"/>
                <a:ea typeface="Arial"/>
                <a:cs typeface="Arial"/>
                <a:sym typeface="Arial"/>
              </a:rPr>
              <a:t>d.keys()</a:t>
            </a:r>
            <a:endParaRPr/>
          </a:p>
          <a:p>
            <a:pPr marL="0" marR="0" lvl="0" indent="0" algn="l" rtl="0">
              <a:spcBef>
                <a:spcPts val="0"/>
              </a:spcBef>
              <a:spcAft>
                <a:spcPts val="0"/>
              </a:spcAft>
              <a:buNone/>
            </a:pPr>
            <a:r>
              <a:rPr lang="nl-NL" sz="1800" b="1">
                <a:solidFill>
                  <a:srgbClr val="000000"/>
                </a:solidFill>
                <a:latin typeface="Arial"/>
                <a:ea typeface="Arial"/>
                <a:cs typeface="Arial"/>
                <a:sym typeface="Arial"/>
              </a:rPr>
              <a:t>d.values()</a:t>
            </a:r>
            <a:endParaRPr/>
          </a:p>
          <a:p>
            <a:pPr marL="0" marR="0" lvl="0" indent="0" algn="l" rtl="0">
              <a:spcBef>
                <a:spcPts val="0"/>
              </a:spcBef>
              <a:spcAft>
                <a:spcPts val="0"/>
              </a:spcAft>
              <a:buNone/>
            </a:pPr>
            <a:r>
              <a:rPr lang="nl-NL" sz="1800" b="1">
                <a:solidFill>
                  <a:srgbClr val="000000"/>
                </a:solidFill>
                <a:latin typeface="Arial"/>
                <a:ea typeface="Arial"/>
                <a:cs typeface="Arial"/>
                <a:sym typeface="Arial"/>
              </a:rPr>
              <a:t>d.items()</a:t>
            </a:r>
            <a:endParaRPr/>
          </a:p>
          <a:p>
            <a:pPr marL="0" marR="0" lvl="0" indent="0" algn="l" rtl="0">
              <a:spcBef>
                <a:spcPts val="0"/>
              </a:spcBef>
              <a:spcAft>
                <a:spcPts val="0"/>
              </a:spcAft>
              <a:buNone/>
            </a:pPr>
            <a:br>
              <a:rPr lang="nl-NL" sz="1800" b="1">
                <a:solidFill>
                  <a:srgbClr val="000000"/>
                </a:solidFill>
                <a:latin typeface="Arial"/>
                <a:ea typeface="Arial"/>
                <a:cs typeface="Arial"/>
                <a:sym typeface="Arial"/>
              </a:rPr>
            </a:br>
            <a:r>
              <a:rPr lang="nl-NL" sz="1800" b="1">
                <a:solidFill>
                  <a:srgbClr val="000000"/>
                </a:solidFill>
                <a:latin typeface="Arial"/>
                <a:ea typeface="Arial"/>
                <a:cs typeface="Arial"/>
                <a:sym typeface="Arial"/>
              </a:rPr>
              <a:t>d.update({</a:t>
            </a:r>
            <a:r>
              <a:rPr lang="nl-NL" sz="1800" b="1">
                <a:solidFill>
                  <a:srgbClr val="A31515"/>
                </a:solidFill>
                <a:latin typeface="Arial"/>
                <a:ea typeface="Arial"/>
                <a:cs typeface="Arial"/>
                <a:sym typeface="Arial"/>
              </a:rPr>
              <a:t>'d'</a:t>
            </a:r>
            <a:r>
              <a:rPr lang="nl-NL" sz="1800" b="1">
                <a:solidFill>
                  <a:srgbClr val="000000"/>
                </a:solidFill>
                <a:latin typeface="Arial"/>
                <a:ea typeface="Arial"/>
                <a:cs typeface="Arial"/>
                <a:sym typeface="Arial"/>
              </a:rPr>
              <a:t>:</a:t>
            </a:r>
            <a:r>
              <a:rPr lang="nl-NL" sz="1800" b="1">
                <a:solidFill>
                  <a:srgbClr val="A31515"/>
                </a:solidFill>
                <a:latin typeface="Arial"/>
                <a:ea typeface="Arial"/>
                <a:cs typeface="Arial"/>
                <a:sym typeface="Arial"/>
              </a:rPr>
              <a:t>'+49'</a:t>
            </a:r>
            <a:r>
              <a:rPr lang="nl-NL" sz="1800" b="1">
                <a:solidFill>
                  <a:srgbClr val="000000"/>
                </a:solidFill>
                <a:latin typeface="Arial"/>
                <a:ea typeface="Arial"/>
                <a:cs typeface="Arial"/>
                <a:sym typeface="Arial"/>
              </a:rPr>
              <a:t>, </a:t>
            </a:r>
            <a:r>
              <a:rPr lang="nl-NL" sz="1800" b="1">
                <a:solidFill>
                  <a:srgbClr val="A31515"/>
                </a:solidFill>
                <a:latin typeface="Arial"/>
                <a:ea typeface="Arial"/>
                <a:cs typeface="Arial"/>
                <a:sym typeface="Arial"/>
              </a:rPr>
              <a:t>'es'</a:t>
            </a:r>
            <a:r>
              <a:rPr lang="nl-NL" sz="1800" b="1">
                <a:solidFill>
                  <a:srgbClr val="000000"/>
                </a:solidFill>
                <a:latin typeface="Arial"/>
                <a:ea typeface="Arial"/>
                <a:cs typeface="Arial"/>
                <a:sym typeface="Arial"/>
              </a:rPr>
              <a:t>:</a:t>
            </a:r>
            <a:r>
              <a:rPr lang="nl-NL" sz="1800" b="1">
                <a:solidFill>
                  <a:srgbClr val="A31515"/>
                </a:solidFill>
                <a:latin typeface="Arial"/>
                <a:ea typeface="Arial"/>
                <a:cs typeface="Arial"/>
                <a:sym typeface="Arial"/>
              </a:rPr>
              <a:t>'+34'</a:t>
            </a:r>
            <a:r>
              <a:rPr lang="nl-NL" sz="1800" b="1">
                <a:solidFill>
                  <a:srgbClr val="000000"/>
                </a:solidFill>
                <a:latin typeface="Arial"/>
                <a:ea typeface="Arial"/>
                <a:cs typeface="Arial"/>
                <a:sym typeface="Arial"/>
              </a:rPr>
              <a:t>})</a:t>
            </a:r>
            <a:endParaRPr sz="1800" b="1">
              <a:solidFill>
                <a:srgbClr val="000000"/>
              </a:solidFill>
              <a:latin typeface="Arial"/>
              <a:ea typeface="Arial"/>
              <a:cs typeface="Arial"/>
              <a:sym typeface="Arial"/>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562"/>
        <p:cNvGrpSpPr/>
        <p:nvPr/>
      </p:nvGrpSpPr>
      <p:grpSpPr>
        <a:xfrm>
          <a:off x="0" y="0"/>
          <a:ext cx="0" cy="0"/>
          <a:chOff x="0" y="0"/>
          <a:chExt cx="0" cy="0"/>
        </a:xfrm>
      </p:grpSpPr>
      <p:sp>
        <p:nvSpPr>
          <p:cNvPr id="563" name="Google Shape;563;p69"/>
          <p:cNvSpPr txBox="1">
            <a:spLocks noGrp="1"/>
          </p:cNvSpPr>
          <p:nvPr>
            <p:ph type="title"/>
          </p:nvPr>
        </p:nvSpPr>
        <p:spPr>
          <a:xfrm>
            <a:off x="575816" y="402483"/>
            <a:ext cx="8928991" cy="14611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595959"/>
              </a:buClr>
              <a:buSzPts val="4100"/>
              <a:buFont typeface="Arial"/>
              <a:buNone/>
            </a:pPr>
            <a:r>
              <a:rPr lang="nl-NL"/>
              <a:t>zip function</a:t>
            </a:r>
            <a:endParaRPr/>
          </a:p>
        </p:txBody>
      </p:sp>
      <p:sp>
        <p:nvSpPr>
          <p:cNvPr id="564" name="Google Shape;564;p69"/>
          <p:cNvSpPr txBox="1">
            <a:spLocks noGrp="1"/>
          </p:cNvSpPr>
          <p:nvPr>
            <p:ph type="body" idx="1"/>
          </p:nvPr>
        </p:nvSpPr>
        <p:spPr>
          <a:xfrm>
            <a:off x="575817" y="2012414"/>
            <a:ext cx="8928990" cy="5439831"/>
          </a:xfrm>
          <a:prstGeom prst="rect">
            <a:avLst/>
          </a:prstGeom>
          <a:noFill/>
          <a:ln>
            <a:noFill/>
          </a:ln>
        </p:spPr>
        <p:txBody>
          <a:bodyPr spcFirstLastPara="1" wrap="square" lIns="91425" tIns="45700" rIns="91425" bIns="45700" anchor="t" anchorCtr="0">
            <a:noAutofit/>
          </a:bodyPr>
          <a:lstStyle/>
          <a:p>
            <a:pPr marL="251986" lvl="0" indent="-251986" algn="l" rtl="0">
              <a:lnSpc>
                <a:spcPct val="90000"/>
              </a:lnSpc>
              <a:spcBef>
                <a:spcPts val="0"/>
              </a:spcBef>
              <a:spcAft>
                <a:spcPts val="0"/>
              </a:spcAft>
              <a:buClr>
                <a:srgbClr val="595959"/>
              </a:buClr>
              <a:buSzPts val="2000"/>
              <a:buChar char="•"/>
            </a:pPr>
            <a:r>
              <a:rPr lang="nl-NL"/>
              <a:t>The zip function combines multiple lists of the same length to one list of tuples</a:t>
            </a:r>
            <a:endParaRPr/>
          </a:p>
          <a:p>
            <a:pPr marL="251986" lvl="0" indent="-124986" algn="l" rtl="0">
              <a:lnSpc>
                <a:spcPct val="90000"/>
              </a:lnSpc>
              <a:spcBef>
                <a:spcPts val="1102"/>
              </a:spcBef>
              <a:spcAft>
                <a:spcPts val="0"/>
              </a:spcAft>
              <a:buClr>
                <a:srgbClr val="595959"/>
              </a:buClr>
              <a:buSzPts val="2000"/>
              <a:buNone/>
            </a:pPr>
            <a:endParaRPr/>
          </a:p>
        </p:txBody>
      </p:sp>
      <p:sp>
        <p:nvSpPr>
          <p:cNvPr id="565" name="Google Shape;565;p69"/>
          <p:cNvSpPr/>
          <p:nvPr/>
        </p:nvSpPr>
        <p:spPr>
          <a:xfrm>
            <a:off x="576263" y="5479957"/>
            <a:ext cx="8905332" cy="1754326"/>
          </a:xfrm>
          <a:prstGeom prst="rect">
            <a:avLst/>
          </a:prstGeom>
          <a:solidFill>
            <a:schemeClr val="lt2"/>
          </a:solidFill>
          <a:ln w="9525" cap="flat" cmpd="sng">
            <a:solidFill>
              <a:srgbClr val="3F3F3F"/>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t" anchorCtr="0">
            <a:spAutoFit/>
          </a:bodyPr>
          <a:lstStyle/>
          <a:p>
            <a:pPr marL="0" marR="0" lvl="0" indent="0" algn="l" rtl="0">
              <a:spcBef>
                <a:spcPts val="0"/>
              </a:spcBef>
              <a:spcAft>
                <a:spcPts val="0"/>
              </a:spcAft>
              <a:buNone/>
            </a:pPr>
            <a:r>
              <a:rPr lang="nl-NL" sz="1800" b="1">
                <a:solidFill>
                  <a:srgbClr val="000000"/>
                </a:solidFill>
                <a:latin typeface="Arial"/>
                <a:ea typeface="Arial"/>
                <a:cs typeface="Arial"/>
                <a:sym typeface="Arial"/>
              </a:rPr>
              <a:t>keys = [</a:t>
            </a:r>
            <a:r>
              <a:rPr lang="nl-NL" sz="1800" b="1">
                <a:solidFill>
                  <a:srgbClr val="A31515"/>
                </a:solidFill>
                <a:latin typeface="Arial"/>
                <a:ea typeface="Arial"/>
                <a:cs typeface="Arial"/>
                <a:sym typeface="Arial"/>
              </a:rPr>
              <a:t>'Amsterdam'</a:t>
            </a:r>
            <a:r>
              <a:rPr lang="nl-NL" sz="1800" b="1">
                <a:solidFill>
                  <a:srgbClr val="000000"/>
                </a:solidFill>
                <a:latin typeface="Arial"/>
                <a:ea typeface="Arial"/>
                <a:cs typeface="Arial"/>
                <a:sym typeface="Arial"/>
              </a:rPr>
              <a:t>,</a:t>
            </a:r>
            <a:r>
              <a:rPr lang="nl-NL" sz="1800" b="1">
                <a:solidFill>
                  <a:srgbClr val="A31515"/>
                </a:solidFill>
                <a:latin typeface="Arial"/>
                <a:ea typeface="Arial"/>
                <a:cs typeface="Arial"/>
                <a:sym typeface="Arial"/>
              </a:rPr>
              <a:t>'Eindhoven'</a:t>
            </a:r>
            <a:r>
              <a:rPr lang="nl-NL" sz="1800" b="1">
                <a:solidFill>
                  <a:srgbClr val="000000"/>
                </a:solidFill>
                <a:latin typeface="Arial"/>
                <a:ea typeface="Arial"/>
                <a:cs typeface="Arial"/>
                <a:sym typeface="Arial"/>
              </a:rPr>
              <a:t>,</a:t>
            </a:r>
            <a:r>
              <a:rPr lang="nl-NL" sz="1800" b="1">
                <a:solidFill>
                  <a:srgbClr val="A31515"/>
                </a:solidFill>
                <a:latin typeface="Arial"/>
                <a:ea typeface="Arial"/>
                <a:cs typeface="Arial"/>
                <a:sym typeface="Arial"/>
              </a:rPr>
              <a:t>'Utrecht'</a:t>
            </a:r>
            <a:r>
              <a:rPr lang="nl-NL" sz="1800" b="1">
                <a:solidFill>
                  <a:srgbClr val="000000"/>
                </a:solidFill>
                <a:latin typeface="Arial"/>
                <a:ea typeface="Arial"/>
                <a:cs typeface="Arial"/>
                <a:sym typeface="Arial"/>
              </a:rPr>
              <a:t>,</a:t>
            </a:r>
            <a:r>
              <a:rPr lang="nl-NL" sz="1800" b="1">
                <a:solidFill>
                  <a:srgbClr val="A31515"/>
                </a:solidFill>
                <a:latin typeface="Arial"/>
                <a:ea typeface="Arial"/>
                <a:cs typeface="Arial"/>
                <a:sym typeface="Arial"/>
              </a:rPr>
              <a:t>'Delft'</a:t>
            </a:r>
            <a:r>
              <a:rPr lang="nl-NL" sz="1800" b="1">
                <a:solidFill>
                  <a:srgbClr val="000000"/>
                </a:solidFill>
                <a:latin typeface="Arial"/>
                <a:ea typeface="Arial"/>
                <a:cs typeface="Arial"/>
                <a:sym typeface="Arial"/>
              </a:rPr>
              <a:t>]</a:t>
            </a:r>
            <a:endParaRPr/>
          </a:p>
          <a:p>
            <a:pPr marL="0" marR="0" lvl="0" indent="0" algn="l" rtl="0">
              <a:spcBef>
                <a:spcPts val="0"/>
              </a:spcBef>
              <a:spcAft>
                <a:spcPts val="0"/>
              </a:spcAft>
              <a:buNone/>
            </a:pPr>
            <a:r>
              <a:rPr lang="nl-NL" sz="1800" b="1">
                <a:solidFill>
                  <a:srgbClr val="000000"/>
                </a:solidFill>
                <a:latin typeface="Arial"/>
                <a:ea typeface="Arial"/>
                <a:cs typeface="Arial"/>
                <a:sym typeface="Arial"/>
              </a:rPr>
              <a:t>values = [</a:t>
            </a:r>
            <a:r>
              <a:rPr lang="nl-NL" sz="1800" b="1">
                <a:solidFill>
                  <a:srgbClr val="A31515"/>
                </a:solidFill>
                <a:latin typeface="Arial"/>
                <a:ea typeface="Arial"/>
                <a:cs typeface="Arial"/>
                <a:sym typeface="Arial"/>
              </a:rPr>
              <a:t>'020'</a:t>
            </a:r>
            <a:r>
              <a:rPr lang="nl-NL" sz="1800" b="1">
                <a:solidFill>
                  <a:srgbClr val="000000"/>
                </a:solidFill>
                <a:latin typeface="Arial"/>
                <a:ea typeface="Arial"/>
                <a:cs typeface="Arial"/>
                <a:sym typeface="Arial"/>
              </a:rPr>
              <a:t>,</a:t>
            </a:r>
            <a:r>
              <a:rPr lang="nl-NL" sz="1800" b="1">
                <a:solidFill>
                  <a:srgbClr val="A31515"/>
                </a:solidFill>
                <a:latin typeface="Arial"/>
                <a:ea typeface="Arial"/>
                <a:cs typeface="Arial"/>
                <a:sym typeface="Arial"/>
              </a:rPr>
              <a:t>'040'</a:t>
            </a:r>
            <a:r>
              <a:rPr lang="nl-NL" sz="1800" b="1">
                <a:solidFill>
                  <a:srgbClr val="000000"/>
                </a:solidFill>
                <a:latin typeface="Arial"/>
                <a:ea typeface="Arial"/>
                <a:cs typeface="Arial"/>
                <a:sym typeface="Arial"/>
              </a:rPr>
              <a:t>,</a:t>
            </a:r>
            <a:r>
              <a:rPr lang="nl-NL" sz="1800" b="1">
                <a:solidFill>
                  <a:srgbClr val="A31515"/>
                </a:solidFill>
                <a:latin typeface="Arial"/>
                <a:ea typeface="Arial"/>
                <a:cs typeface="Arial"/>
                <a:sym typeface="Arial"/>
              </a:rPr>
              <a:t>'030'</a:t>
            </a:r>
            <a:r>
              <a:rPr lang="nl-NL" sz="1800" b="1">
                <a:solidFill>
                  <a:srgbClr val="000000"/>
                </a:solidFill>
                <a:latin typeface="Arial"/>
                <a:ea typeface="Arial"/>
                <a:cs typeface="Arial"/>
                <a:sym typeface="Arial"/>
              </a:rPr>
              <a:t>,</a:t>
            </a:r>
            <a:r>
              <a:rPr lang="nl-NL" sz="1800" b="1">
                <a:solidFill>
                  <a:srgbClr val="A31515"/>
                </a:solidFill>
                <a:latin typeface="Arial"/>
                <a:ea typeface="Arial"/>
                <a:cs typeface="Arial"/>
                <a:sym typeface="Arial"/>
              </a:rPr>
              <a:t>'015'</a:t>
            </a:r>
            <a:r>
              <a:rPr lang="nl-NL" sz="1800" b="1">
                <a:solidFill>
                  <a:srgbClr val="000000"/>
                </a:solidFill>
                <a:latin typeface="Arial"/>
                <a:ea typeface="Arial"/>
                <a:cs typeface="Arial"/>
                <a:sym typeface="Arial"/>
              </a:rPr>
              <a:t>]</a:t>
            </a:r>
            <a:endParaRPr/>
          </a:p>
          <a:p>
            <a:pPr marL="0" marR="0" lvl="0" indent="0" algn="l" rtl="0">
              <a:spcBef>
                <a:spcPts val="0"/>
              </a:spcBef>
              <a:spcAft>
                <a:spcPts val="0"/>
              </a:spcAft>
              <a:buNone/>
            </a:pPr>
            <a:br>
              <a:rPr lang="nl-NL" sz="1800" b="1">
                <a:solidFill>
                  <a:srgbClr val="000000"/>
                </a:solidFill>
                <a:latin typeface="Arial"/>
                <a:ea typeface="Arial"/>
                <a:cs typeface="Arial"/>
                <a:sym typeface="Arial"/>
              </a:rPr>
            </a:br>
            <a:r>
              <a:rPr lang="nl-NL" sz="1800" b="1">
                <a:solidFill>
                  <a:srgbClr val="000000"/>
                </a:solidFill>
                <a:latin typeface="Arial"/>
                <a:ea typeface="Arial"/>
                <a:cs typeface="Arial"/>
                <a:sym typeface="Arial"/>
              </a:rPr>
              <a:t>d = dict(zip(keys, values))</a:t>
            </a:r>
            <a:endParaRPr/>
          </a:p>
          <a:p>
            <a:pPr marL="0" marR="0" lvl="0" indent="0" algn="l" rtl="0">
              <a:spcBef>
                <a:spcPts val="0"/>
              </a:spcBef>
              <a:spcAft>
                <a:spcPts val="0"/>
              </a:spcAft>
              <a:buNone/>
            </a:pPr>
            <a:br>
              <a:rPr lang="nl-NL" sz="1800" b="1">
                <a:solidFill>
                  <a:srgbClr val="000000"/>
                </a:solidFill>
                <a:latin typeface="Arial"/>
                <a:ea typeface="Arial"/>
                <a:cs typeface="Arial"/>
                <a:sym typeface="Arial"/>
              </a:rPr>
            </a:br>
            <a:r>
              <a:rPr lang="nl-NL" sz="1800" b="1">
                <a:solidFill>
                  <a:srgbClr val="000000"/>
                </a:solidFill>
                <a:latin typeface="Arial"/>
                <a:ea typeface="Arial"/>
                <a:cs typeface="Arial"/>
                <a:sym typeface="Arial"/>
              </a:rPr>
              <a:t>d[</a:t>
            </a:r>
            <a:r>
              <a:rPr lang="nl-NL" sz="1800" b="1">
                <a:solidFill>
                  <a:srgbClr val="A31515"/>
                </a:solidFill>
                <a:latin typeface="Arial"/>
                <a:ea typeface="Arial"/>
                <a:cs typeface="Arial"/>
                <a:sym typeface="Arial"/>
              </a:rPr>
              <a:t>'Amsterdam'</a:t>
            </a:r>
            <a:r>
              <a:rPr lang="nl-NL" sz="1800" b="1">
                <a:solidFill>
                  <a:srgbClr val="000000"/>
                </a:solidFill>
                <a:latin typeface="Arial"/>
                <a:ea typeface="Arial"/>
                <a:cs typeface="Arial"/>
                <a:sym typeface="Arial"/>
              </a:rPr>
              <a:t>] </a:t>
            </a:r>
            <a:r>
              <a:rPr lang="nl-NL" sz="1800" b="1">
                <a:solidFill>
                  <a:srgbClr val="008000"/>
                </a:solidFill>
                <a:latin typeface="Arial"/>
                <a:ea typeface="Arial"/>
                <a:cs typeface="Arial"/>
                <a:sym typeface="Arial"/>
              </a:rPr>
              <a:t># =&gt; '020'</a:t>
            </a:r>
            <a:endParaRPr sz="1800" b="1">
              <a:solidFill>
                <a:srgbClr val="000000"/>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7"/>
          <p:cNvSpPr txBox="1">
            <a:spLocks noGrp="1"/>
          </p:cNvSpPr>
          <p:nvPr>
            <p:ph type="title"/>
          </p:nvPr>
        </p:nvSpPr>
        <p:spPr>
          <a:xfrm>
            <a:off x="575816" y="402483"/>
            <a:ext cx="8928991" cy="14611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595959"/>
              </a:buClr>
              <a:buSzPts val="4100"/>
              <a:buFont typeface="Arial"/>
              <a:buNone/>
            </a:pPr>
            <a:r>
              <a:rPr lang="nl-NL"/>
              <a:t>Python applications</a:t>
            </a:r>
            <a:endParaRPr/>
          </a:p>
        </p:txBody>
      </p:sp>
      <p:sp>
        <p:nvSpPr>
          <p:cNvPr id="83" name="Google Shape;83;p7"/>
          <p:cNvSpPr txBox="1">
            <a:spLocks noGrp="1"/>
          </p:cNvSpPr>
          <p:nvPr>
            <p:ph type="body" idx="1"/>
          </p:nvPr>
        </p:nvSpPr>
        <p:spPr>
          <a:xfrm>
            <a:off x="575817" y="2012414"/>
            <a:ext cx="8928990" cy="5439831"/>
          </a:xfrm>
          <a:prstGeom prst="rect">
            <a:avLst/>
          </a:prstGeom>
          <a:noFill/>
          <a:ln>
            <a:noFill/>
          </a:ln>
        </p:spPr>
        <p:txBody>
          <a:bodyPr spcFirstLastPara="1" wrap="square" lIns="91425" tIns="45700" rIns="91425" bIns="45700" anchor="t" anchorCtr="0">
            <a:noAutofit/>
          </a:bodyPr>
          <a:lstStyle/>
          <a:p>
            <a:pPr marL="251986" lvl="0" indent="-251986" algn="l" rtl="0">
              <a:lnSpc>
                <a:spcPct val="90000"/>
              </a:lnSpc>
              <a:spcBef>
                <a:spcPts val="0"/>
              </a:spcBef>
              <a:spcAft>
                <a:spcPts val="0"/>
              </a:spcAft>
              <a:buClr>
                <a:srgbClr val="595959"/>
              </a:buClr>
              <a:buSzPts val="2000"/>
              <a:buChar char="•"/>
            </a:pPr>
            <a:r>
              <a:rPr lang="nl-NL"/>
              <a:t>General Purpose</a:t>
            </a:r>
            <a:endParaRPr/>
          </a:p>
          <a:p>
            <a:pPr marL="251986" lvl="0" indent="-251986" algn="l" rtl="0">
              <a:lnSpc>
                <a:spcPct val="90000"/>
              </a:lnSpc>
              <a:spcBef>
                <a:spcPts val="1102"/>
              </a:spcBef>
              <a:spcAft>
                <a:spcPts val="0"/>
              </a:spcAft>
              <a:buClr>
                <a:srgbClr val="595959"/>
              </a:buClr>
              <a:buSzPts val="2000"/>
              <a:buChar char="•"/>
            </a:pPr>
            <a:r>
              <a:rPr lang="nl-NL"/>
              <a:t>Scripting</a:t>
            </a:r>
            <a:endParaRPr/>
          </a:p>
          <a:p>
            <a:pPr marL="251986" lvl="0" indent="-251986" algn="l" rtl="0">
              <a:lnSpc>
                <a:spcPct val="90000"/>
              </a:lnSpc>
              <a:spcBef>
                <a:spcPts val="1102"/>
              </a:spcBef>
              <a:spcAft>
                <a:spcPts val="0"/>
              </a:spcAft>
              <a:buClr>
                <a:srgbClr val="595959"/>
              </a:buClr>
              <a:buSzPts val="2000"/>
              <a:buChar char="•"/>
            </a:pPr>
            <a:r>
              <a:rPr lang="nl-NL"/>
              <a:t>Data processing</a:t>
            </a:r>
            <a:endParaRPr/>
          </a:p>
          <a:p>
            <a:pPr marL="251986" lvl="0" indent="-251986" algn="l" rtl="0">
              <a:lnSpc>
                <a:spcPct val="90000"/>
              </a:lnSpc>
              <a:spcBef>
                <a:spcPts val="1102"/>
              </a:spcBef>
              <a:spcAft>
                <a:spcPts val="0"/>
              </a:spcAft>
              <a:buClr>
                <a:srgbClr val="595959"/>
              </a:buClr>
              <a:buSzPts val="2000"/>
              <a:buChar char="•"/>
            </a:pPr>
            <a:r>
              <a:rPr lang="nl-NL"/>
              <a:t>Scientific</a:t>
            </a:r>
            <a:endParaRPr/>
          </a:p>
          <a:p>
            <a:pPr marL="251986" lvl="0" indent="-251986" algn="l" rtl="0">
              <a:lnSpc>
                <a:spcPct val="90000"/>
              </a:lnSpc>
              <a:spcBef>
                <a:spcPts val="1102"/>
              </a:spcBef>
              <a:spcAft>
                <a:spcPts val="0"/>
              </a:spcAft>
              <a:buClr>
                <a:srgbClr val="595959"/>
              </a:buClr>
              <a:buSzPts val="2000"/>
              <a:buChar char="•"/>
            </a:pPr>
            <a:r>
              <a:rPr lang="nl-NL"/>
              <a:t>Desktop GUI</a:t>
            </a:r>
            <a:endParaRPr/>
          </a:p>
          <a:p>
            <a:pPr marL="251986" lvl="0" indent="-251986" algn="l" rtl="0">
              <a:lnSpc>
                <a:spcPct val="90000"/>
              </a:lnSpc>
              <a:spcBef>
                <a:spcPts val="1102"/>
              </a:spcBef>
              <a:spcAft>
                <a:spcPts val="0"/>
              </a:spcAft>
              <a:buClr>
                <a:srgbClr val="595959"/>
              </a:buClr>
              <a:buSzPts val="2000"/>
              <a:buChar char="•"/>
            </a:pPr>
            <a:r>
              <a:rPr lang="nl-NL"/>
              <a:t>Web</a:t>
            </a:r>
            <a:endParaRPr/>
          </a:p>
          <a:p>
            <a:pPr marL="251986" lvl="0" indent="-124986" algn="l" rtl="0">
              <a:lnSpc>
                <a:spcPct val="90000"/>
              </a:lnSpc>
              <a:spcBef>
                <a:spcPts val="1102"/>
              </a:spcBef>
              <a:spcAft>
                <a:spcPts val="0"/>
              </a:spcAft>
              <a:buClr>
                <a:srgbClr val="595959"/>
              </a:buClr>
              <a:buSzPts val="2000"/>
              <a:buNone/>
            </a:pPr>
            <a:endParaRPr/>
          </a:p>
          <a:p>
            <a:pPr marL="251986" lvl="0" indent="-124986" algn="l" rtl="0">
              <a:lnSpc>
                <a:spcPct val="90000"/>
              </a:lnSpc>
              <a:spcBef>
                <a:spcPts val="1102"/>
              </a:spcBef>
              <a:spcAft>
                <a:spcPts val="0"/>
              </a:spcAft>
              <a:buClr>
                <a:srgbClr val="595959"/>
              </a:buClr>
              <a:buSzPts val="2000"/>
              <a:buNone/>
            </a:pPr>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569"/>
        <p:cNvGrpSpPr/>
        <p:nvPr/>
      </p:nvGrpSpPr>
      <p:grpSpPr>
        <a:xfrm>
          <a:off x="0" y="0"/>
          <a:ext cx="0" cy="0"/>
          <a:chOff x="0" y="0"/>
          <a:chExt cx="0" cy="0"/>
        </a:xfrm>
      </p:grpSpPr>
      <p:sp>
        <p:nvSpPr>
          <p:cNvPr id="570" name="Google Shape;570;p70"/>
          <p:cNvSpPr txBox="1">
            <a:spLocks noGrp="1"/>
          </p:cNvSpPr>
          <p:nvPr>
            <p:ph type="title"/>
          </p:nvPr>
        </p:nvSpPr>
        <p:spPr>
          <a:xfrm>
            <a:off x="575816" y="402483"/>
            <a:ext cx="8928991" cy="14611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595959"/>
              </a:buClr>
              <a:buSzPts val="4100"/>
              <a:buFont typeface="Arial"/>
              <a:buNone/>
            </a:pPr>
            <a:r>
              <a:rPr lang="nl-NL"/>
              <a:t>Comprehension</a:t>
            </a:r>
            <a:endParaRPr/>
          </a:p>
        </p:txBody>
      </p:sp>
      <p:sp>
        <p:nvSpPr>
          <p:cNvPr id="571" name="Google Shape;571;p70"/>
          <p:cNvSpPr txBox="1">
            <a:spLocks noGrp="1"/>
          </p:cNvSpPr>
          <p:nvPr>
            <p:ph type="body" idx="1"/>
          </p:nvPr>
        </p:nvSpPr>
        <p:spPr>
          <a:xfrm>
            <a:off x="575817" y="2012414"/>
            <a:ext cx="8928990" cy="4215695"/>
          </a:xfrm>
          <a:prstGeom prst="rect">
            <a:avLst/>
          </a:prstGeom>
          <a:noFill/>
          <a:ln>
            <a:noFill/>
          </a:ln>
        </p:spPr>
        <p:txBody>
          <a:bodyPr spcFirstLastPara="1" wrap="square" lIns="91425" tIns="45700" rIns="91425" bIns="45700" anchor="t" anchorCtr="0">
            <a:noAutofit/>
          </a:bodyPr>
          <a:lstStyle/>
          <a:p>
            <a:pPr marL="251986" lvl="0" indent="-251986" algn="l" rtl="0">
              <a:lnSpc>
                <a:spcPct val="90000"/>
              </a:lnSpc>
              <a:spcBef>
                <a:spcPts val="0"/>
              </a:spcBef>
              <a:spcAft>
                <a:spcPts val="0"/>
              </a:spcAft>
              <a:buClr>
                <a:srgbClr val="595959"/>
              </a:buClr>
              <a:buSzPts val="2000"/>
              <a:buNone/>
            </a:pPr>
            <a:r>
              <a:rPr lang="nl-NL"/>
              <a:t>Create a datastructure from an other datastructure</a:t>
            </a:r>
            <a:endParaRPr/>
          </a:p>
          <a:p>
            <a:pPr marL="251986" lvl="0" indent="-251986" algn="l" rtl="0">
              <a:lnSpc>
                <a:spcPct val="90000"/>
              </a:lnSpc>
              <a:spcBef>
                <a:spcPts val="1102"/>
              </a:spcBef>
              <a:spcAft>
                <a:spcPts val="0"/>
              </a:spcAft>
              <a:buClr>
                <a:srgbClr val="595959"/>
              </a:buClr>
              <a:buSzPts val="2000"/>
              <a:buNone/>
            </a:pPr>
            <a:endParaRPr sz="2000"/>
          </a:p>
          <a:p>
            <a:pPr marL="251986" lvl="0" indent="-251986" algn="l" rtl="0">
              <a:lnSpc>
                <a:spcPct val="90000"/>
              </a:lnSpc>
              <a:spcBef>
                <a:spcPts val="1102"/>
              </a:spcBef>
              <a:spcAft>
                <a:spcPts val="0"/>
              </a:spcAft>
              <a:buClr>
                <a:srgbClr val="595959"/>
              </a:buClr>
              <a:buSzPts val="2000"/>
              <a:buNone/>
            </a:pPr>
            <a:r>
              <a:rPr lang="nl-NL" sz="2000"/>
              <a:t>List comprehension	[i*i for i in range(10)]</a:t>
            </a:r>
            <a:br>
              <a:rPr lang="nl-NL" sz="2000"/>
            </a:br>
            <a:r>
              <a:rPr lang="nl-NL" sz="2000"/>
              <a:t>	[i*i for i in range(10) if i &gt; 5]</a:t>
            </a:r>
            <a:br>
              <a:rPr lang="nl-NL" sz="2000"/>
            </a:br>
            <a:r>
              <a:rPr lang="nl-NL" sz="2000"/>
              <a:t>	[i*j for i in range(5) for j in range(5)]</a:t>
            </a:r>
            <a:endParaRPr/>
          </a:p>
          <a:p>
            <a:pPr marL="251986" lvl="0" indent="-251986" algn="l" rtl="0">
              <a:lnSpc>
                <a:spcPct val="90000"/>
              </a:lnSpc>
              <a:spcBef>
                <a:spcPts val="1102"/>
              </a:spcBef>
              <a:spcAft>
                <a:spcPts val="0"/>
              </a:spcAft>
              <a:buClr>
                <a:srgbClr val="595959"/>
              </a:buClr>
              <a:buSzPts val="2000"/>
              <a:buNone/>
            </a:pPr>
            <a:r>
              <a:rPr lang="nl-NL" sz="2000"/>
              <a:t>Set comprehension	{e for e in s}</a:t>
            </a:r>
            <a:endParaRPr/>
          </a:p>
          <a:p>
            <a:pPr marL="251986" lvl="0" indent="-251986" algn="l" rtl="0">
              <a:lnSpc>
                <a:spcPct val="90000"/>
              </a:lnSpc>
              <a:spcBef>
                <a:spcPts val="1102"/>
              </a:spcBef>
              <a:spcAft>
                <a:spcPts val="0"/>
              </a:spcAft>
              <a:buClr>
                <a:srgbClr val="595959"/>
              </a:buClr>
              <a:buSzPts val="2000"/>
              <a:buNone/>
            </a:pPr>
            <a:r>
              <a:rPr lang="nl-NL" sz="2000"/>
              <a:t>Dict comprehension	{k: v for k, v in d}</a:t>
            </a:r>
            <a:endParaRPr/>
          </a:p>
        </p:txBody>
      </p:sp>
      <p:sp>
        <p:nvSpPr>
          <p:cNvPr id="572" name="Google Shape;572;p70"/>
          <p:cNvSpPr txBox="1">
            <a:spLocks noGrp="1"/>
          </p:cNvSpPr>
          <p:nvPr>
            <p:ph type="body" idx="2"/>
          </p:nvPr>
        </p:nvSpPr>
        <p:spPr>
          <a:xfrm>
            <a:off x="575816" y="6088809"/>
            <a:ext cx="8928991" cy="1200329"/>
          </a:xfrm>
          <a:prstGeom prst="rect">
            <a:avLst/>
          </a:prstGeom>
          <a:solidFill>
            <a:srgbClr val="D8D8D8"/>
          </a:solidFill>
          <a:ln w="9525" cap="flat" cmpd="sng">
            <a:solidFill>
              <a:srgbClr val="3F3F3F"/>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b" anchorCtr="0">
            <a:spAutoFit/>
          </a:bodyPr>
          <a:lstStyle/>
          <a:p>
            <a:pPr marL="0" lvl="0" indent="0" algn="l" rtl="0">
              <a:lnSpc>
                <a:spcPct val="100000"/>
              </a:lnSpc>
              <a:spcBef>
                <a:spcPts val="0"/>
              </a:spcBef>
              <a:spcAft>
                <a:spcPts val="0"/>
              </a:spcAft>
              <a:buClr>
                <a:srgbClr val="000000"/>
              </a:buClr>
              <a:buSzPts val="1800"/>
              <a:buNone/>
            </a:pPr>
            <a:r>
              <a:rPr lang="nl-NL" sz="1800">
                <a:solidFill>
                  <a:srgbClr val="000000"/>
                </a:solidFill>
              </a:rPr>
              <a:t>[x**2 for x in range(</a:t>
            </a:r>
            <a:r>
              <a:rPr lang="nl-NL" sz="1800">
                <a:solidFill>
                  <a:srgbClr val="09885A"/>
                </a:solidFill>
              </a:rPr>
              <a:t>10</a:t>
            </a:r>
            <a:r>
              <a:rPr lang="nl-NL" sz="1800">
                <a:solidFill>
                  <a:srgbClr val="000000"/>
                </a:solidFill>
              </a:rPr>
              <a:t>)]    </a:t>
            </a:r>
            <a:r>
              <a:rPr lang="nl-NL" sz="1800">
                <a:solidFill>
                  <a:srgbClr val="008000"/>
                </a:solidFill>
              </a:rPr>
              <a:t># [0,1,2,9,16,25,36,49,64,91]</a:t>
            </a:r>
            <a:endParaRPr/>
          </a:p>
          <a:p>
            <a:pPr marL="0" lvl="0" indent="0" algn="l" rtl="0">
              <a:lnSpc>
                <a:spcPct val="100000"/>
              </a:lnSpc>
              <a:spcBef>
                <a:spcPts val="0"/>
              </a:spcBef>
              <a:spcAft>
                <a:spcPts val="0"/>
              </a:spcAft>
              <a:buClr>
                <a:srgbClr val="000000"/>
              </a:buClr>
              <a:buSzPts val="1800"/>
              <a:buNone/>
            </a:pPr>
            <a:r>
              <a:rPr lang="nl-NL" sz="1800">
                <a:solidFill>
                  <a:srgbClr val="000000"/>
                </a:solidFill>
              </a:rPr>
              <a:t>[x**2 for x in range(</a:t>
            </a:r>
            <a:r>
              <a:rPr lang="nl-NL" sz="1800">
                <a:solidFill>
                  <a:srgbClr val="09885A"/>
                </a:solidFill>
              </a:rPr>
              <a:t>100</a:t>
            </a:r>
            <a:r>
              <a:rPr lang="nl-NL" sz="1800">
                <a:solidFill>
                  <a:srgbClr val="000000"/>
                </a:solidFill>
              </a:rPr>
              <a:t>) if x%5 == 0]   </a:t>
            </a:r>
            <a:r>
              <a:rPr lang="nl-NL" sz="1800">
                <a:solidFill>
                  <a:srgbClr val="008000"/>
                </a:solidFill>
              </a:rPr>
              <a:t># [0,25,100,225,...]</a:t>
            </a:r>
            <a:endParaRPr sz="1800">
              <a:solidFill>
                <a:srgbClr val="000000"/>
              </a:solidFill>
            </a:endParaRPr>
          </a:p>
          <a:p>
            <a:pPr marL="0" lvl="0" indent="0" algn="l" rtl="0">
              <a:lnSpc>
                <a:spcPct val="100000"/>
              </a:lnSpc>
              <a:spcBef>
                <a:spcPts val="0"/>
              </a:spcBef>
              <a:spcAft>
                <a:spcPts val="0"/>
              </a:spcAft>
              <a:buClr>
                <a:srgbClr val="595959"/>
              </a:buClr>
              <a:buSzPts val="1800"/>
              <a:buNone/>
            </a:pPr>
            <a:endParaRPr sz="1800">
              <a:solidFill>
                <a:srgbClr val="000000"/>
              </a:solidFill>
            </a:endParaRPr>
          </a:p>
          <a:p>
            <a:pPr marL="0" lvl="0" indent="0" algn="l" rtl="0">
              <a:lnSpc>
                <a:spcPct val="100000"/>
              </a:lnSpc>
              <a:spcBef>
                <a:spcPts val="0"/>
              </a:spcBef>
              <a:spcAft>
                <a:spcPts val="0"/>
              </a:spcAft>
              <a:buClr>
                <a:srgbClr val="000000"/>
              </a:buClr>
              <a:buSzPts val="1800"/>
              <a:buNone/>
            </a:pPr>
            <a:r>
              <a:rPr lang="nl-NL" sz="1800">
                <a:solidFill>
                  <a:srgbClr val="000000"/>
                </a:solidFill>
              </a:rPr>
              <a:t>[name[0].upper() for name in ['guido', 'tom', 'albert']</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576"/>
        <p:cNvGrpSpPr/>
        <p:nvPr/>
      </p:nvGrpSpPr>
      <p:grpSpPr>
        <a:xfrm>
          <a:off x="0" y="0"/>
          <a:ext cx="0" cy="0"/>
          <a:chOff x="0" y="0"/>
          <a:chExt cx="0" cy="0"/>
        </a:xfrm>
      </p:grpSpPr>
      <p:sp>
        <p:nvSpPr>
          <p:cNvPr id="577" name="Google Shape;577;p71"/>
          <p:cNvSpPr txBox="1">
            <a:spLocks noGrp="1"/>
          </p:cNvSpPr>
          <p:nvPr>
            <p:ph type="title"/>
          </p:nvPr>
        </p:nvSpPr>
        <p:spPr>
          <a:xfrm>
            <a:off x="575816" y="402483"/>
            <a:ext cx="8928991" cy="14611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595959"/>
              </a:buClr>
              <a:buSzPts val="4100"/>
              <a:buFont typeface="Arial"/>
              <a:buNone/>
            </a:pPr>
            <a:r>
              <a:rPr lang="nl-NL"/>
              <a:t>Other datastructures</a:t>
            </a:r>
            <a:endParaRPr/>
          </a:p>
        </p:txBody>
      </p:sp>
      <p:sp>
        <p:nvSpPr>
          <p:cNvPr id="578" name="Google Shape;578;p71"/>
          <p:cNvSpPr txBox="1">
            <a:spLocks noGrp="1"/>
          </p:cNvSpPr>
          <p:nvPr>
            <p:ph type="body" idx="1"/>
          </p:nvPr>
        </p:nvSpPr>
        <p:spPr>
          <a:xfrm>
            <a:off x="575817" y="2012414"/>
            <a:ext cx="8928990" cy="5439831"/>
          </a:xfrm>
          <a:prstGeom prst="rect">
            <a:avLst/>
          </a:prstGeom>
          <a:noFill/>
          <a:ln>
            <a:noFill/>
          </a:ln>
        </p:spPr>
        <p:txBody>
          <a:bodyPr spcFirstLastPara="1" wrap="square" lIns="91425" tIns="45700" rIns="91425" bIns="45700" anchor="t" anchorCtr="0">
            <a:noAutofit/>
          </a:bodyPr>
          <a:lstStyle/>
          <a:p>
            <a:pPr marL="251986" lvl="0" indent="-251986" algn="l" rtl="0">
              <a:lnSpc>
                <a:spcPct val="90000"/>
              </a:lnSpc>
              <a:spcBef>
                <a:spcPts val="0"/>
              </a:spcBef>
              <a:spcAft>
                <a:spcPts val="0"/>
              </a:spcAft>
              <a:buClr>
                <a:srgbClr val="595959"/>
              </a:buClr>
              <a:buSzPts val="2000"/>
              <a:buChar char="•"/>
            </a:pPr>
            <a:r>
              <a:rPr lang="nl-NL"/>
              <a:t>array</a:t>
            </a:r>
            <a:endParaRPr/>
          </a:p>
          <a:p>
            <a:pPr marL="251986" lvl="0" indent="-251986" algn="l" rtl="0">
              <a:lnSpc>
                <a:spcPct val="90000"/>
              </a:lnSpc>
              <a:spcBef>
                <a:spcPts val="1102"/>
              </a:spcBef>
              <a:spcAft>
                <a:spcPts val="0"/>
              </a:spcAft>
              <a:buClr>
                <a:srgbClr val="595959"/>
              </a:buClr>
              <a:buSzPts val="2000"/>
              <a:buChar char="•"/>
            </a:pPr>
            <a:r>
              <a:rPr lang="nl-NL"/>
              <a:t>namedtuple</a:t>
            </a:r>
            <a:endParaRPr/>
          </a:p>
          <a:p>
            <a:pPr marL="251986" lvl="0" indent="-251986" algn="l" rtl="0">
              <a:lnSpc>
                <a:spcPct val="90000"/>
              </a:lnSpc>
              <a:spcBef>
                <a:spcPts val="1102"/>
              </a:spcBef>
              <a:spcAft>
                <a:spcPts val="0"/>
              </a:spcAft>
              <a:buClr>
                <a:srgbClr val="595959"/>
              </a:buClr>
              <a:buSzPts val="2000"/>
              <a:buChar char="•"/>
            </a:pPr>
            <a:r>
              <a:rPr lang="nl-NL"/>
              <a:t>deque</a:t>
            </a:r>
            <a:endParaRPr/>
          </a:p>
          <a:p>
            <a:pPr marL="251986" lvl="0" indent="-124986" algn="l" rtl="0">
              <a:lnSpc>
                <a:spcPct val="90000"/>
              </a:lnSpc>
              <a:spcBef>
                <a:spcPts val="1102"/>
              </a:spcBef>
              <a:spcAft>
                <a:spcPts val="0"/>
              </a:spcAft>
              <a:buClr>
                <a:srgbClr val="595959"/>
              </a:buClr>
              <a:buSzPts val="2000"/>
              <a:buNone/>
            </a:pPr>
            <a:endParaRPr/>
          </a:p>
        </p:txBody>
      </p:sp>
      <p:sp>
        <p:nvSpPr>
          <p:cNvPr id="579" name="Google Shape;579;p71"/>
          <p:cNvSpPr/>
          <p:nvPr/>
        </p:nvSpPr>
        <p:spPr>
          <a:xfrm>
            <a:off x="3816176" y="2012414"/>
            <a:ext cx="5688631" cy="2308324"/>
          </a:xfrm>
          <a:prstGeom prst="rect">
            <a:avLst/>
          </a:prstGeom>
          <a:solidFill>
            <a:schemeClr val="lt2"/>
          </a:solidFill>
          <a:ln w="9525" cap="flat" cmpd="sng">
            <a:solidFill>
              <a:srgbClr val="262626"/>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t" anchorCtr="0">
            <a:spAutoFit/>
          </a:bodyPr>
          <a:lstStyle/>
          <a:p>
            <a:pPr marL="0" marR="0" lvl="0" indent="0" algn="l" rtl="0">
              <a:spcBef>
                <a:spcPts val="0"/>
              </a:spcBef>
              <a:spcAft>
                <a:spcPts val="0"/>
              </a:spcAft>
              <a:buNone/>
            </a:pPr>
            <a:r>
              <a:rPr lang="nl-NL" sz="1800" b="1">
                <a:solidFill>
                  <a:srgbClr val="0000FF"/>
                </a:solidFill>
                <a:latin typeface="Arial"/>
                <a:ea typeface="Arial"/>
                <a:cs typeface="Arial"/>
                <a:sym typeface="Arial"/>
              </a:rPr>
              <a:t>import</a:t>
            </a:r>
            <a:r>
              <a:rPr lang="nl-NL" sz="1800" b="1">
                <a:solidFill>
                  <a:srgbClr val="000000"/>
                </a:solidFill>
                <a:latin typeface="Arial"/>
                <a:ea typeface="Arial"/>
                <a:cs typeface="Arial"/>
                <a:sym typeface="Arial"/>
              </a:rPr>
              <a:t> namedtuple</a:t>
            </a:r>
            <a:endParaRPr sz="1800" b="1">
              <a:solidFill>
                <a:srgbClr val="000000"/>
              </a:solidFill>
              <a:latin typeface="Arial"/>
              <a:ea typeface="Arial"/>
              <a:cs typeface="Arial"/>
              <a:sym typeface="Arial"/>
            </a:endParaRPr>
          </a:p>
          <a:p>
            <a:pPr marL="0" marR="0" lvl="0" indent="0" algn="l" rtl="0">
              <a:spcBef>
                <a:spcPts val="0"/>
              </a:spcBef>
              <a:spcAft>
                <a:spcPts val="0"/>
              </a:spcAft>
              <a:buNone/>
            </a:pPr>
            <a:br>
              <a:rPr lang="nl-NL" sz="1800" b="1">
                <a:solidFill>
                  <a:srgbClr val="000000"/>
                </a:solidFill>
                <a:latin typeface="Arial"/>
                <a:ea typeface="Arial"/>
                <a:cs typeface="Arial"/>
                <a:sym typeface="Arial"/>
              </a:rPr>
            </a:br>
            <a:r>
              <a:rPr lang="nl-NL" sz="1800" b="1">
                <a:solidFill>
                  <a:srgbClr val="000000"/>
                </a:solidFill>
                <a:latin typeface="Arial"/>
                <a:ea typeface="Arial"/>
                <a:cs typeface="Arial"/>
                <a:sym typeface="Arial"/>
              </a:rPr>
              <a:t>Point = namedtuple(</a:t>
            </a:r>
            <a:r>
              <a:rPr lang="nl-NL" sz="1800" b="1">
                <a:solidFill>
                  <a:srgbClr val="A31515"/>
                </a:solidFill>
                <a:latin typeface="Arial"/>
                <a:ea typeface="Arial"/>
                <a:cs typeface="Arial"/>
                <a:sym typeface="Arial"/>
              </a:rPr>
              <a:t>'Point'</a:t>
            </a:r>
            <a:r>
              <a:rPr lang="nl-NL" sz="1800" b="1">
                <a:solidFill>
                  <a:srgbClr val="000000"/>
                </a:solidFill>
                <a:latin typeface="Arial"/>
                <a:ea typeface="Arial"/>
                <a:cs typeface="Arial"/>
                <a:sym typeface="Arial"/>
              </a:rPr>
              <a:t>, [</a:t>
            </a:r>
            <a:r>
              <a:rPr lang="nl-NL" sz="1800" b="1">
                <a:solidFill>
                  <a:srgbClr val="A31515"/>
                </a:solidFill>
                <a:latin typeface="Arial"/>
                <a:ea typeface="Arial"/>
                <a:cs typeface="Arial"/>
                <a:sym typeface="Arial"/>
              </a:rPr>
              <a:t>'x'</a:t>
            </a:r>
            <a:r>
              <a:rPr lang="nl-NL" sz="1800" b="1">
                <a:solidFill>
                  <a:srgbClr val="000000"/>
                </a:solidFill>
                <a:latin typeface="Arial"/>
                <a:ea typeface="Arial"/>
                <a:cs typeface="Arial"/>
                <a:sym typeface="Arial"/>
              </a:rPr>
              <a:t>, </a:t>
            </a:r>
            <a:r>
              <a:rPr lang="nl-NL" sz="1800" b="1">
                <a:solidFill>
                  <a:srgbClr val="A31515"/>
                </a:solidFill>
                <a:latin typeface="Arial"/>
                <a:ea typeface="Arial"/>
                <a:cs typeface="Arial"/>
                <a:sym typeface="Arial"/>
              </a:rPr>
              <a:t>'y'</a:t>
            </a:r>
            <a:r>
              <a:rPr lang="nl-NL" sz="1800" b="1">
                <a:solidFill>
                  <a:srgbClr val="000000"/>
                </a:solidFill>
                <a:latin typeface="Arial"/>
                <a:ea typeface="Arial"/>
                <a:cs typeface="Arial"/>
                <a:sym typeface="Arial"/>
              </a:rPr>
              <a:t>])</a:t>
            </a:r>
            <a:endParaRPr/>
          </a:p>
          <a:p>
            <a:pPr marL="0" marR="0" lvl="0" indent="0" algn="l" rtl="0">
              <a:spcBef>
                <a:spcPts val="0"/>
              </a:spcBef>
              <a:spcAft>
                <a:spcPts val="0"/>
              </a:spcAft>
              <a:buNone/>
            </a:pPr>
            <a:r>
              <a:rPr lang="nl-NL" sz="1800" b="1">
                <a:solidFill>
                  <a:srgbClr val="000000"/>
                </a:solidFill>
                <a:latin typeface="Arial"/>
                <a:ea typeface="Arial"/>
                <a:cs typeface="Arial"/>
                <a:sym typeface="Arial"/>
              </a:rPr>
              <a:t>p1 = Point(</a:t>
            </a:r>
            <a:r>
              <a:rPr lang="nl-NL" sz="1800" b="1">
                <a:solidFill>
                  <a:srgbClr val="09885A"/>
                </a:solidFill>
                <a:latin typeface="Arial"/>
                <a:ea typeface="Arial"/>
                <a:cs typeface="Arial"/>
                <a:sym typeface="Arial"/>
              </a:rPr>
              <a:t>11</a:t>
            </a:r>
            <a:r>
              <a:rPr lang="nl-NL" sz="1800" b="1">
                <a:solidFill>
                  <a:srgbClr val="000000"/>
                </a:solidFill>
                <a:latin typeface="Arial"/>
                <a:ea typeface="Arial"/>
                <a:cs typeface="Arial"/>
                <a:sym typeface="Arial"/>
              </a:rPr>
              <a:t>, </a:t>
            </a:r>
            <a:r>
              <a:rPr lang="nl-NL" sz="1800" b="1">
                <a:solidFill>
                  <a:srgbClr val="09885A"/>
                </a:solidFill>
                <a:latin typeface="Arial"/>
                <a:ea typeface="Arial"/>
                <a:cs typeface="Arial"/>
                <a:sym typeface="Arial"/>
              </a:rPr>
              <a:t>22</a:t>
            </a:r>
            <a:r>
              <a:rPr lang="nl-NL" sz="1800" b="1">
                <a:solidFill>
                  <a:srgbClr val="000000"/>
                </a:solidFill>
                <a:latin typeface="Arial"/>
                <a:ea typeface="Arial"/>
                <a:cs typeface="Arial"/>
                <a:sym typeface="Arial"/>
              </a:rPr>
              <a:t>)</a:t>
            </a:r>
            <a:endParaRPr/>
          </a:p>
          <a:p>
            <a:pPr marL="0" marR="0" lvl="0" indent="0" algn="l" rtl="0">
              <a:spcBef>
                <a:spcPts val="0"/>
              </a:spcBef>
              <a:spcAft>
                <a:spcPts val="0"/>
              </a:spcAft>
              <a:buNone/>
            </a:pPr>
            <a:r>
              <a:rPr lang="nl-NL" sz="1800" b="1">
                <a:solidFill>
                  <a:srgbClr val="000000"/>
                </a:solidFill>
                <a:latin typeface="Arial"/>
                <a:ea typeface="Arial"/>
                <a:cs typeface="Arial"/>
                <a:sym typeface="Arial"/>
              </a:rPr>
              <a:t>p2 = Point(x=</a:t>
            </a:r>
            <a:r>
              <a:rPr lang="nl-NL" sz="1800" b="1">
                <a:solidFill>
                  <a:srgbClr val="09885A"/>
                </a:solidFill>
                <a:latin typeface="Arial"/>
                <a:ea typeface="Arial"/>
                <a:cs typeface="Arial"/>
                <a:sym typeface="Arial"/>
              </a:rPr>
              <a:t>11</a:t>
            </a:r>
            <a:r>
              <a:rPr lang="nl-NL" sz="1800" b="1">
                <a:solidFill>
                  <a:srgbClr val="000000"/>
                </a:solidFill>
                <a:latin typeface="Arial"/>
                <a:ea typeface="Arial"/>
                <a:cs typeface="Arial"/>
                <a:sym typeface="Arial"/>
              </a:rPr>
              <a:t>, y=</a:t>
            </a:r>
            <a:r>
              <a:rPr lang="nl-NL" sz="1800" b="1">
                <a:solidFill>
                  <a:srgbClr val="09885A"/>
                </a:solidFill>
                <a:latin typeface="Arial"/>
                <a:ea typeface="Arial"/>
                <a:cs typeface="Arial"/>
                <a:sym typeface="Arial"/>
              </a:rPr>
              <a:t>22</a:t>
            </a:r>
            <a:r>
              <a:rPr lang="nl-NL" sz="1800" b="1">
                <a:solidFill>
                  <a:srgbClr val="000000"/>
                </a:solidFill>
                <a:latin typeface="Arial"/>
                <a:ea typeface="Arial"/>
                <a:cs typeface="Arial"/>
                <a:sym typeface="Arial"/>
              </a:rPr>
              <a:t>)</a:t>
            </a:r>
            <a:endParaRPr/>
          </a:p>
          <a:p>
            <a:pPr marL="0" marR="0" lvl="0" indent="0" algn="l" rtl="0">
              <a:spcBef>
                <a:spcPts val="0"/>
              </a:spcBef>
              <a:spcAft>
                <a:spcPts val="0"/>
              </a:spcAft>
              <a:buNone/>
            </a:pPr>
            <a:br>
              <a:rPr lang="nl-NL" sz="1800" b="1">
                <a:solidFill>
                  <a:srgbClr val="000000"/>
                </a:solidFill>
                <a:latin typeface="Arial"/>
                <a:ea typeface="Arial"/>
                <a:cs typeface="Arial"/>
                <a:sym typeface="Arial"/>
              </a:rPr>
            </a:br>
            <a:r>
              <a:rPr lang="nl-NL" sz="1800" b="1">
                <a:solidFill>
                  <a:srgbClr val="000000"/>
                </a:solidFill>
                <a:latin typeface="Arial"/>
                <a:ea typeface="Arial"/>
                <a:cs typeface="Arial"/>
                <a:sym typeface="Arial"/>
              </a:rPr>
              <a:t>p1.x </a:t>
            </a:r>
            <a:r>
              <a:rPr lang="nl-NL" sz="1800" b="1">
                <a:solidFill>
                  <a:srgbClr val="008000"/>
                </a:solidFill>
                <a:latin typeface="Arial"/>
                <a:ea typeface="Arial"/>
                <a:cs typeface="Arial"/>
                <a:sym typeface="Arial"/>
              </a:rPr>
              <a:t># =&gt; 11</a:t>
            </a:r>
            <a:endParaRPr sz="1800" b="1">
              <a:solidFill>
                <a:srgbClr val="000000"/>
              </a:solidFill>
              <a:latin typeface="Arial"/>
              <a:ea typeface="Arial"/>
              <a:cs typeface="Arial"/>
              <a:sym typeface="Arial"/>
            </a:endParaRPr>
          </a:p>
          <a:p>
            <a:pPr marL="0" marR="0" lvl="0" indent="0" algn="l" rtl="0">
              <a:spcBef>
                <a:spcPts val="0"/>
              </a:spcBef>
              <a:spcAft>
                <a:spcPts val="0"/>
              </a:spcAft>
              <a:buNone/>
            </a:pPr>
            <a:r>
              <a:rPr lang="nl-NL" sz="1800" b="1">
                <a:solidFill>
                  <a:srgbClr val="000000"/>
                </a:solidFill>
                <a:latin typeface="Arial"/>
                <a:ea typeface="Arial"/>
                <a:cs typeface="Arial"/>
                <a:sym typeface="Arial"/>
              </a:rPr>
              <a:t>p1.y </a:t>
            </a:r>
            <a:r>
              <a:rPr lang="nl-NL" sz="1800" b="1">
                <a:solidFill>
                  <a:srgbClr val="008000"/>
                </a:solidFill>
                <a:latin typeface="Arial"/>
                <a:ea typeface="Arial"/>
                <a:cs typeface="Arial"/>
                <a:sym typeface="Arial"/>
              </a:rPr>
              <a:t># =&gt; 22</a:t>
            </a:r>
            <a:endParaRPr sz="1800" b="1">
              <a:solidFill>
                <a:srgbClr val="000000"/>
              </a:solidFill>
              <a:latin typeface="Arial"/>
              <a:ea typeface="Arial"/>
              <a:cs typeface="Arial"/>
              <a:sym typeface="Arial"/>
            </a:endParaRPr>
          </a:p>
        </p:txBody>
      </p:sp>
      <p:sp>
        <p:nvSpPr>
          <p:cNvPr id="580" name="Google Shape;580;p71"/>
          <p:cNvSpPr/>
          <p:nvPr/>
        </p:nvSpPr>
        <p:spPr>
          <a:xfrm>
            <a:off x="575816" y="5796061"/>
            <a:ext cx="5038725" cy="1200329"/>
          </a:xfrm>
          <a:prstGeom prst="rect">
            <a:avLst/>
          </a:prstGeom>
          <a:solidFill>
            <a:schemeClr val="lt2"/>
          </a:solidFill>
          <a:ln w="9525" cap="flat" cmpd="sng">
            <a:solidFill>
              <a:srgbClr val="3F3F3F"/>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t" anchorCtr="0">
            <a:spAutoFit/>
          </a:bodyPr>
          <a:lstStyle/>
          <a:p>
            <a:pPr marL="0" marR="0" lvl="0" indent="0" algn="l" rtl="0">
              <a:spcBef>
                <a:spcPts val="0"/>
              </a:spcBef>
              <a:spcAft>
                <a:spcPts val="0"/>
              </a:spcAft>
              <a:buNone/>
            </a:pPr>
            <a:r>
              <a:rPr lang="nl-NL" sz="1800" b="1">
                <a:solidFill>
                  <a:srgbClr val="000000"/>
                </a:solidFill>
                <a:latin typeface="Arial"/>
                <a:ea typeface="Arial"/>
                <a:cs typeface="Arial"/>
                <a:sym typeface="Arial"/>
              </a:rPr>
              <a:t>array(</a:t>
            </a:r>
            <a:r>
              <a:rPr lang="nl-NL" sz="1800" b="1">
                <a:solidFill>
                  <a:srgbClr val="A31515"/>
                </a:solidFill>
                <a:latin typeface="Arial"/>
                <a:ea typeface="Arial"/>
                <a:cs typeface="Arial"/>
                <a:sym typeface="Arial"/>
              </a:rPr>
              <a:t>'l'</a:t>
            </a:r>
            <a:r>
              <a:rPr lang="nl-NL" sz="1800" b="1">
                <a:solidFill>
                  <a:srgbClr val="000000"/>
                </a:solidFill>
                <a:latin typeface="Arial"/>
                <a:ea typeface="Arial"/>
                <a:cs typeface="Arial"/>
                <a:sym typeface="Arial"/>
              </a:rPr>
              <a:t>)</a:t>
            </a:r>
            <a:endParaRPr/>
          </a:p>
          <a:p>
            <a:pPr marL="0" marR="0" lvl="0" indent="0" algn="l" rtl="0">
              <a:spcBef>
                <a:spcPts val="0"/>
              </a:spcBef>
              <a:spcAft>
                <a:spcPts val="0"/>
              </a:spcAft>
              <a:buNone/>
            </a:pPr>
            <a:r>
              <a:rPr lang="nl-NL" sz="1800" b="1">
                <a:solidFill>
                  <a:srgbClr val="000000"/>
                </a:solidFill>
                <a:latin typeface="Arial"/>
                <a:ea typeface="Arial"/>
                <a:cs typeface="Arial"/>
                <a:sym typeface="Arial"/>
              </a:rPr>
              <a:t>array(</a:t>
            </a:r>
            <a:r>
              <a:rPr lang="nl-NL" sz="1800" b="1">
                <a:solidFill>
                  <a:srgbClr val="A31515"/>
                </a:solidFill>
                <a:latin typeface="Arial"/>
                <a:ea typeface="Arial"/>
                <a:cs typeface="Arial"/>
                <a:sym typeface="Arial"/>
              </a:rPr>
              <a:t>'u'</a:t>
            </a:r>
            <a:r>
              <a:rPr lang="nl-NL" sz="1800" b="1">
                <a:solidFill>
                  <a:srgbClr val="000000"/>
                </a:solidFill>
                <a:latin typeface="Arial"/>
                <a:ea typeface="Arial"/>
                <a:cs typeface="Arial"/>
                <a:sym typeface="Arial"/>
              </a:rPr>
              <a:t>, </a:t>
            </a:r>
            <a:r>
              <a:rPr lang="nl-NL" sz="1800" b="1">
                <a:solidFill>
                  <a:srgbClr val="A31515"/>
                </a:solidFill>
                <a:latin typeface="Arial"/>
                <a:ea typeface="Arial"/>
                <a:cs typeface="Arial"/>
                <a:sym typeface="Arial"/>
              </a:rPr>
              <a:t>'hello \u2641'</a:t>
            </a:r>
            <a:r>
              <a:rPr lang="nl-NL" sz="1800" b="1">
                <a:solidFill>
                  <a:srgbClr val="000000"/>
                </a:solidFill>
                <a:latin typeface="Arial"/>
                <a:ea typeface="Arial"/>
                <a:cs typeface="Arial"/>
                <a:sym typeface="Arial"/>
              </a:rPr>
              <a:t>)</a:t>
            </a:r>
            <a:endParaRPr/>
          </a:p>
          <a:p>
            <a:pPr marL="0" marR="0" lvl="0" indent="0" algn="l" rtl="0">
              <a:spcBef>
                <a:spcPts val="0"/>
              </a:spcBef>
              <a:spcAft>
                <a:spcPts val="0"/>
              </a:spcAft>
              <a:buNone/>
            </a:pPr>
            <a:r>
              <a:rPr lang="nl-NL" sz="1800" b="1">
                <a:solidFill>
                  <a:srgbClr val="000000"/>
                </a:solidFill>
                <a:latin typeface="Arial"/>
                <a:ea typeface="Arial"/>
                <a:cs typeface="Arial"/>
                <a:sym typeface="Arial"/>
              </a:rPr>
              <a:t>array(</a:t>
            </a:r>
            <a:r>
              <a:rPr lang="nl-NL" sz="1800" b="1">
                <a:solidFill>
                  <a:srgbClr val="A31515"/>
                </a:solidFill>
                <a:latin typeface="Arial"/>
                <a:ea typeface="Arial"/>
                <a:cs typeface="Arial"/>
                <a:sym typeface="Arial"/>
              </a:rPr>
              <a:t>'l'</a:t>
            </a:r>
            <a:r>
              <a:rPr lang="nl-NL" sz="1800" b="1">
                <a:solidFill>
                  <a:srgbClr val="000000"/>
                </a:solidFill>
                <a:latin typeface="Arial"/>
                <a:ea typeface="Arial"/>
                <a:cs typeface="Arial"/>
                <a:sym typeface="Arial"/>
              </a:rPr>
              <a:t>, [</a:t>
            </a:r>
            <a:r>
              <a:rPr lang="nl-NL" sz="1800" b="1">
                <a:solidFill>
                  <a:srgbClr val="09885A"/>
                </a:solidFill>
                <a:latin typeface="Arial"/>
                <a:ea typeface="Arial"/>
                <a:cs typeface="Arial"/>
                <a:sym typeface="Arial"/>
              </a:rPr>
              <a:t>1</a:t>
            </a:r>
            <a:r>
              <a:rPr lang="nl-NL" sz="1800" b="1">
                <a:solidFill>
                  <a:srgbClr val="000000"/>
                </a:solidFill>
                <a:latin typeface="Arial"/>
                <a:ea typeface="Arial"/>
                <a:cs typeface="Arial"/>
                <a:sym typeface="Arial"/>
              </a:rPr>
              <a:t>, </a:t>
            </a:r>
            <a:r>
              <a:rPr lang="nl-NL" sz="1800" b="1">
                <a:solidFill>
                  <a:srgbClr val="09885A"/>
                </a:solidFill>
                <a:latin typeface="Arial"/>
                <a:ea typeface="Arial"/>
                <a:cs typeface="Arial"/>
                <a:sym typeface="Arial"/>
              </a:rPr>
              <a:t>2</a:t>
            </a:r>
            <a:r>
              <a:rPr lang="nl-NL" sz="1800" b="1">
                <a:solidFill>
                  <a:srgbClr val="000000"/>
                </a:solidFill>
                <a:latin typeface="Arial"/>
                <a:ea typeface="Arial"/>
                <a:cs typeface="Arial"/>
                <a:sym typeface="Arial"/>
              </a:rPr>
              <a:t>, </a:t>
            </a:r>
            <a:r>
              <a:rPr lang="nl-NL" sz="1800" b="1">
                <a:solidFill>
                  <a:srgbClr val="09885A"/>
                </a:solidFill>
                <a:latin typeface="Arial"/>
                <a:ea typeface="Arial"/>
                <a:cs typeface="Arial"/>
                <a:sym typeface="Arial"/>
              </a:rPr>
              <a:t>3</a:t>
            </a:r>
            <a:r>
              <a:rPr lang="nl-NL" sz="1800" b="1">
                <a:solidFill>
                  <a:srgbClr val="000000"/>
                </a:solidFill>
                <a:latin typeface="Arial"/>
                <a:ea typeface="Arial"/>
                <a:cs typeface="Arial"/>
                <a:sym typeface="Arial"/>
              </a:rPr>
              <a:t>, </a:t>
            </a:r>
            <a:r>
              <a:rPr lang="nl-NL" sz="1800" b="1">
                <a:solidFill>
                  <a:srgbClr val="09885A"/>
                </a:solidFill>
                <a:latin typeface="Arial"/>
                <a:ea typeface="Arial"/>
                <a:cs typeface="Arial"/>
                <a:sym typeface="Arial"/>
              </a:rPr>
              <a:t>4</a:t>
            </a:r>
            <a:r>
              <a:rPr lang="nl-NL" sz="1800" b="1">
                <a:solidFill>
                  <a:srgbClr val="000000"/>
                </a:solidFill>
                <a:latin typeface="Arial"/>
                <a:ea typeface="Arial"/>
                <a:cs typeface="Arial"/>
                <a:sym typeface="Arial"/>
              </a:rPr>
              <a:t>, </a:t>
            </a:r>
            <a:r>
              <a:rPr lang="nl-NL" sz="1800" b="1">
                <a:solidFill>
                  <a:srgbClr val="09885A"/>
                </a:solidFill>
                <a:latin typeface="Arial"/>
                <a:ea typeface="Arial"/>
                <a:cs typeface="Arial"/>
                <a:sym typeface="Arial"/>
              </a:rPr>
              <a:t>5</a:t>
            </a:r>
            <a:r>
              <a:rPr lang="nl-NL" sz="1800" b="1">
                <a:solidFill>
                  <a:srgbClr val="000000"/>
                </a:solidFill>
                <a:latin typeface="Arial"/>
                <a:ea typeface="Arial"/>
                <a:cs typeface="Arial"/>
                <a:sym typeface="Arial"/>
              </a:rPr>
              <a:t>])</a:t>
            </a:r>
            <a:endParaRPr/>
          </a:p>
          <a:p>
            <a:pPr marL="0" marR="0" lvl="0" indent="0" algn="l" rtl="0">
              <a:spcBef>
                <a:spcPts val="0"/>
              </a:spcBef>
              <a:spcAft>
                <a:spcPts val="0"/>
              </a:spcAft>
              <a:buNone/>
            </a:pPr>
            <a:r>
              <a:rPr lang="nl-NL" sz="1800" b="1">
                <a:solidFill>
                  <a:srgbClr val="000000"/>
                </a:solidFill>
                <a:latin typeface="Arial"/>
                <a:ea typeface="Arial"/>
                <a:cs typeface="Arial"/>
                <a:sym typeface="Arial"/>
              </a:rPr>
              <a:t>array(</a:t>
            </a:r>
            <a:r>
              <a:rPr lang="nl-NL" sz="1800" b="1">
                <a:solidFill>
                  <a:srgbClr val="A31515"/>
                </a:solidFill>
                <a:latin typeface="Arial"/>
                <a:ea typeface="Arial"/>
                <a:cs typeface="Arial"/>
                <a:sym typeface="Arial"/>
              </a:rPr>
              <a:t>'d'</a:t>
            </a:r>
            <a:r>
              <a:rPr lang="nl-NL" sz="1800" b="1">
                <a:solidFill>
                  <a:srgbClr val="000000"/>
                </a:solidFill>
                <a:latin typeface="Arial"/>
                <a:ea typeface="Arial"/>
                <a:cs typeface="Arial"/>
                <a:sym typeface="Arial"/>
              </a:rPr>
              <a:t>, [</a:t>
            </a:r>
            <a:r>
              <a:rPr lang="nl-NL" sz="1800" b="1">
                <a:solidFill>
                  <a:srgbClr val="09885A"/>
                </a:solidFill>
                <a:latin typeface="Arial"/>
                <a:ea typeface="Arial"/>
                <a:cs typeface="Arial"/>
                <a:sym typeface="Arial"/>
              </a:rPr>
              <a:t>1.0</a:t>
            </a:r>
            <a:r>
              <a:rPr lang="nl-NL" sz="1800" b="1">
                <a:solidFill>
                  <a:srgbClr val="000000"/>
                </a:solidFill>
                <a:latin typeface="Arial"/>
                <a:ea typeface="Arial"/>
                <a:cs typeface="Arial"/>
                <a:sym typeface="Arial"/>
              </a:rPr>
              <a:t>, </a:t>
            </a:r>
            <a:r>
              <a:rPr lang="nl-NL" sz="1800" b="1">
                <a:solidFill>
                  <a:srgbClr val="09885A"/>
                </a:solidFill>
                <a:latin typeface="Arial"/>
                <a:ea typeface="Arial"/>
                <a:cs typeface="Arial"/>
                <a:sym typeface="Arial"/>
              </a:rPr>
              <a:t>2.0</a:t>
            </a:r>
            <a:r>
              <a:rPr lang="nl-NL" sz="1800" b="1">
                <a:solidFill>
                  <a:srgbClr val="000000"/>
                </a:solidFill>
                <a:latin typeface="Arial"/>
                <a:ea typeface="Arial"/>
                <a:cs typeface="Arial"/>
                <a:sym typeface="Arial"/>
              </a:rPr>
              <a:t>, </a:t>
            </a:r>
            <a:r>
              <a:rPr lang="nl-NL" sz="1800" b="1">
                <a:solidFill>
                  <a:srgbClr val="09885A"/>
                </a:solidFill>
                <a:latin typeface="Arial"/>
                <a:ea typeface="Arial"/>
                <a:cs typeface="Arial"/>
                <a:sym typeface="Arial"/>
              </a:rPr>
              <a:t>3.14</a:t>
            </a:r>
            <a:r>
              <a:rPr lang="nl-NL" sz="1800" b="1">
                <a:solidFill>
                  <a:srgbClr val="000000"/>
                </a:solidFill>
                <a:latin typeface="Arial"/>
                <a:ea typeface="Arial"/>
                <a:cs typeface="Arial"/>
                <a:sym typeface="Arial"/>
              </a:rPr>
              <a:t>])</a:t>
            </a:r>
            <a:endParaRPr sz="1800" b="1">
              <a:solidFill>
                <a:srgbClr val="000000"/>
              </a:solidFill>
              <a:latin typeface="Arial"/>
              <a:ea typeface="Arial"/>
              <a:cs typeface="Arial"/>
              <a:sym typeface="Arial"/>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584"/>
        <p:cNvGrpSpPr/>
        <p:nvPr/>
      </p:nvGrpSpPr>
      <p:grpSpPr>
        <a:xfrm>
          <a:off x="0" y="0"/>
          <a:ext cx="0" cy="0"/>
          <a:chOff x="0" y="0"/>
          <a:chExt cx="0" cy="0"/>
        </a:xfrm>
      </p:grpSpPr>
      <p:sp>
        <p:nvSpPr>
          <p:cNvPr id="585" name="Google Shape;585;p72"/>
          <p:cNvSpPr txBox="1">
            <a:spLocks noGrp="1"/>
          </p:cNvSpPr>
          <p:nvPr>
            <p:ph type="title"/>
          </p:nvPr>
        </p:nvSpPr>
        <p:spPr>
          <a:xfrm>
            <a:off x="1943967" y="402483"/>
            <a:ext cx="7560839" cy="14611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595959"/>
              </a:buClr>
              <a:buSzPts val="4100"/>
              <a:buFont typeface="Arial"/>
              <a:buNone/>
            </a:pPr>
            <a:r>
              <a:rPr lang="nl-NL"/>
              <a:t>List of entered names</a:t>
            </a:r>
            <a:endParaRPr/>
          </a:p>
        </p:txBody>
      </p:sp>
      <p:sp>
        <p:nvSpPr>
          <p:cNvPr id="586" name="Google Shape;586;p72"/>
          <p:cNvSpPr txBox="1">
            <a:spLocks noGrp="1"/>
          </p:cNvSpPr>
          <p:nvPr>
            <p:ph type="body" idx="1"/>
          </p:nvPr>
        </p:nvSpPr>
        <p:spPr>
          <a:xfrm>
            <a:off x="575816" y="2012414"/>
            <a:ext cx="8928991" cy="5439831"/>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595959"/>
              </a:buClr>
              <a:buSzPts val="2400"/>
              <a:buNone/>
            </a:pPr>
            <a:r>
              <a:rPr lang="nl-NL" sz="2400"/>
              <a:t>Enter a number of names. If no name is entered (return) continue with the rest of the program and print the entered names. Sorted if possible.</a:t>
            </a:r>
            <a:endParaRPr/>
          </a:p>
          <a:p>
            <a:pPr marL="0" lvl="0" indent="0" algn="l" rtl="0">
              <a:lnSpc>
                <a:spcPct val="90000"/>
              </a:lnSpc>
              <a:spcBef>
                <a:spcPts val="1102"/>
              </a:spcBef>
              <a:spcAft>
                <a:spcPts val="0"/>
              </a:spcAft>
              <a:buClr>
                <a:srgbClr val="595959"/>
              </a:buClr>
              <a:buSzPts val="2400"/>
              <a:buNone/>
            </a:pPr>
            <a:endParaRPr sz="2400"/>
          </a:p>
          <a:p>
            <a:pPr marL="0" lvl="0" indent="0" algn="l" rtl="0">
              <a:lnSpc>
                <a:spcPct val="90000"/>
              </a:lnSpc>
              <a:spcBef>
                <a:spcPts val="1102"/>
              </a:spcBef>
              <a:spcAft>
                <a:spcPts val="0"/>
              </a:spcAft>
              <a:buClr>
                <a:srgbClr val="595959"/>
              </a:buClr>
              <a:buSzPts val="2400"/>
              <a:buNone/>
            </a:pPr>
            <a:r>
              <a:rPr lang="nl-NL" sz="2400"/>
              <a:t>Tips:</a:t>
            </a:r>
            <a:endParaRPr/>
          </a:p>
          <a:p>
            <a:pPr marL="755957" lvl="1" indent="-251986" algn="l" rtl="0">
              <a:lnSpc>
                <a:spcPct val="90000"/>
              </a:lnSpc>
              <a:spcBef>
                <a:spcPts val="551"/>
              </a:spcBef>
              <a:spcAft>
                <a:spcPts val="0"/>
              </a:spcAft>
              <a:buClr>
                <a:srgbClr val="595959"/>
              </a:buClr>
              <a:buSzPts val="2400"/>
              <a:buChar char="•"/>
            </a:pPr>
            <a:r>
              <a:rPr lang="nl-NL" sz="2400"/>
              <a:t>Start with an empty list </a:t>
            </a:r>
            <a:r>
              <a:rPr lang="nl-NL" sz="2400" b="1"/>
              <a:t>names = []</a:t>
            </a:r>
            <a:endParaRPr/>
          </a:p>
          <a:p>
            <a:pPr marL="755650" lvl="1" indent="-250825" algn="l" rtl="0">
              <a:lnSpc>
                <a:spcPct val="90000"/>
              </a:lnSpc>
              <a:spcBef>
                <a:spcPts val="551"/>
              </a:spcBef>
              <a:spcAft>
                <a:spcPts val="0"/>
              </a:spcAft>
              <a:buClr>
                <a:srgbClr val="595959"/>
              </a:buClr>
              <a:buSzPts val="2400"/>
              <a:buChar char="•"/>
            </a:pPr>
            <a:r>
              <a:rPr lang="nl-NL" sz="2400"/>
              <a:t>Use a </a:t>
            </a:r>
            <a:r>
              <a:rPr lang="nl-NL" sz="2400" b="1"/>
              <a:t>while</a:t>
            </a:r>
            <a:r>
              <a:rPr lang="nl-NL" sz="2400"/>
              <a:t> loop to ask for a name with </a:t>
            </a:r>
            <a:r>
              <a:rPr lang="nl-NL" sz="2400" b="1"/>
              <a:t>name = input(...)</a:t>
            </a:r>
            <a:endParaRPr/>
          </a:p>
          <a:p>
            <a:pPr marL="755957" lvl="1" indent="-251986" algn="l" rtl="0">
              <a:lnSpc>
                <a:spcPct val="90000"/>
              </a:lnSpc>
              <a:spcBef>
                <a:spcPts val="551"/>
              </a:spcBef>
              <a:spcAft>
                <a:spcPts val="0"/>
              </a:spcAft>
              <a:buClr>
                <a:srgbClr val="595959"/>
              </a:buClr>
              <a:buSzPts val="2400"/>
              <a:buChar char="•"/>
            </a:pPr>
            <a:r>
              <a:rPr lang="nl-NL" sz="2400"/>
              <a:t>Add the entered name to the list with </a:t>
            </a:r>
            <a:r>
              <a:rPr lang="nl-NL" sz="2400" b="1"/>
              <a:t>names.append(name)</a:t>
            </a:r>
            <a:endParaRPr/>
          </a:p>
          <a:p>
            <a:pPr marL="755957" lvl="1" indent="-251986" algn="l" rtl="0">
              <a:lnSpc>
                <a:spcPct val="90000"/>
              </a:lnSpc>
              <a:spcBef>
                <a:spcPts val="551"/>
              </a:spcBef>
              <a:spcAft>
                <a:spcPts val="0"/>
              </a:spcAft>
              <a:buClr>
                <a:srgbClr val="595959"/>
              </a:buClr>
              <a:buSzPts val="2400"/>
              <a:buChar char="•"/>
            </a:pPr>
            <a:r>
              <a:rPr lang="nl-NL" sz="2400"/>
              <a:t>If no name has been entered </a:t>
            </a:r>
            <a:r>
              <a:rPr lang="nl-NL" sz="2400" b="1"/>
              <a:t>break</a:t>
            </a:r>
            <a:r>
              <a:rPr lang="nl-NL" sz="2400"/>
              <a:t> out of the loop</a:t>
            </a:r>
            <a:endParaRPr/>
          </a:p>
          <a:p>
            <a:pPr marL="755957" lvl="1" indent="-251986" algn="l" rtl="0">
              <a:lnSpc>
                <a:spcPct val="90000"/>
              </a:lnSpc>
              <a:spcBef>
                <a:spcPts val="551"/>
              </a:spcBef>
              <a:spcAft>
                <a:spcPts val="0"/>
              </a:spcAft>
              <a:buClr>
                <a:srgbClr val="595959"/>
              </a:buClr>
              <a:buSzPts val="2400"/>
              <a:buChar char="•"/>
            </a:pPr>
            <a:r>
              <a:rPr lang="nl-NL" sz="2400" b="1"/>
              <a:t>Print</a:t>
            </a:r>
            <a:r>
              <a:rPr lang="nl-NL" sz="2400"/>
              <a:t> the entered names in a for loop. </a:t>
            </a:r>
            <a:endParaRPr/>
          </a:p>
          <a:p>
            <a:pPr marL="755957" lvl="1" indent="-251986" algn="l" rtl="0">
              <a:lnSpc>
                <a:spcPct val="90000"/>
              </a:lnSpc>
              <a:spcBef>
                <a:spcPts val="551"/>
              </a:spcBef>
              <a:spcAft>
                <a:spcPts val="0"/>
              </a:spcAft>
              <a:buClr>
                <a:srgbClr val="595959"/>
              </a:buClr>
              <a:buSzPts val="2400"/>
              <a:buChar char="•"/>
            </a:pPr>
            <a:r>
              <a:rPr lang="nl-NL" sz="2400"/>
              <a:t>Sort the list with </a:t>
            </a:r>
            <a:r>
              <a:rPr lang="nl-NL" sz="2400" b="1"/>
              <a:t>sorted(names)</a:t>
            </a:r>
            <a:endParaRPr/>
          </a:p>
        </p:txBody>
      </p:sp>
      <p:sp>
        <p:nvSpPr>
          <p:cNvPr id="587" name="Google Shape;587;p72"/>
          <p:cNvSpPr txBox="1"/>
          <p:nvPr/>
        </p:nvSpPr>
        <p:spPr>
          <a:xfrm>
            <a:off x="1943967" y="374640"/>
            <a:ext cx="244827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nl-NL" sz="1800">
                <a:solidFill>
                  <a:srgbClr val="757070"/>
                </a:solidFill>
                <a:latin typeface="Calibri"/>
                <a:ea typeface="Calibri"/>
                <a:cs typeface="Calibri"/>
                <a:sym typeface="Calibri"/>
              </a:rPr>
              <a:t>Exercise 2.1</a:t>
            </a:r>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591"/>
        <p:cNvGrpSpPr/>
        <p:nvPr/>
      </p:nvGrpSpPr>
      <p:grpSpPr>
        <a:xfrm>
          <a:off x="0" y="0"/>
          <a:ext cx="0" cy="0"/>
          <a:chOff x="0" y="0"/>
          <a:chExt cx="0" cy="0"/>
        </a:xfrm>
      </p:grpSpPr>
      <p:sp>
        <p:nvSpPr>
          <p:cNvPr id="592" name="Google Shape;592;p73"/>
          <p:cNvSpPr txBox="1">
            <a:spLocks noGrp="1"/>
          </p:cNvSpPr>
          <p:nvPr>
            <p:ph type="title"/>
          </p:nvPr>
        </p:nvSpPr>
        <p:spPr>
          <a:xfrm>
            <a:off x="1943967" y="402483"/>
            <a:ext cx="7560839" cy="14611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595959"/>
              </a:buClr>
              <a:buSzPts val="4100"/>
              <a:buFont typeface="Arial"/>
              <a:buNone/>
            </a:pPr>
            <a:r>
              <a:rPr lang="nl-NL"/>
              <a:t>Occurance of words</a:t>
            </a:r>
            <a:endParaRPr/>
          </a:p>
        </p:txBody>
      </p:sp>
      <p:sp>
        <p:nvSpPr>
          <p:cNvPr id="593" name="Google Shape;593;p73"/>
          <p:cNvSpPr txBox="1">
            <a:spLocks noGrp="1"/>
          </p:cNvSpPr>
          <p:nvPr>
            <p:ph type="body" idx="1"/>
          </p:nvPr>
        </p:nvSpPr>
        <p:spPr>
          <a:xfrm>
            <a:off x="575816" y="2012414"/>
            <a:ext cx="8928991" cy="5439831"/>
          </a:xfrm>
          <a:prstGeom prst="rect">
            <a:avLst/>
          </a:prstGeom>
          <a:noFill/>
          <a:ln>
            <a:noFill/>
          </a:ln>
        </p:spPr>
        <p:txBody>
          <a:bodyPr spcFirstLastPara="1" wrap="square" lIns="91425" tIns="45700" rIns="91425" bIns="45700" anchor="t" anchorCtr="0">
            <a:noAutofit/>
          </a:bodyPr>
          <a:lstStyle/>
          <a:p>
            <a:pPr marL="251986" lvl="0" indent="-251986" algn="l" rtl="0">
              <a:lnSpc>
                <a:spcPct val="90000"/>
              </a:lnSpc>
              <a:spcBef>
                <a:spcPts val="0"/>
              </a:spcBef>
              <a:spcAft>
                <a:spcPts val="0"/>
              </a:spcAft>
              <a:buClr>
                <a:srgbClr val="595959"/>
              </a:buClr>
              <a:buSzPts val="2400"/>
              <a:buChar char="•"/>
            </a:pPr>
            <a:r>
              <a:rPr lang="nl-NL" sz="2400"/>
              <a:t>Get an arbitrary piece of text from internet</a:t>
            </a:r>
            <a:endParaRPr sz="2400"/>
          </a:p>
          <a:p>
            <a:pPr marL="251986" lvl="0" indent="-251986" algn="l" rtl="0">
              <a:lnSpc>
                <a:spcPct val="90000"/>
              </a:lnSpc>
              <a:spcBef>
                <a:spcPts val="1102"/>
              </a:spcBef>
              <a:spcAft>
                <a:spcPts val="0"/>
              </a:spcAft>
              <a:buClr>
                <a:srgbClr val="595959"/>
              </a:buClr>
              <a:buSzPts val="2400"/>
              <a:buChar char="•"/>
            </a:pPr>
            <a:r>
              <a:rPr lang="nl-NL" sz="2400"/>
              <a:t>Create a python script that reads the complete tekst with </a:t>
            </a:r>
            <a:r>
              <a:rPr lang="nl-NL" sz="2000"/>
              <a:t> </a:t>
            </a:r>
            <a:r>
              <a:rPr lang="nl-NL" sz="2000" b="1"/>
              <a:t>s = input()</a:t>
            </a:r>
            <a:endParaRPr/>
          </a:p>
          <a:p>
            <a:pPr marL="251986" lvl="0" indent="-251986" algn="l" rtl="0">
              <a:lnSpc>
                <a:spcPct val="90000"/>
              </a:lnSpc>
              <a:spcBef>
                <a:spcPts val="1102"/>
              </a:spcBef>
              <a:spcAft>
                <a:spcPts val="0"/>
              </a:spcAft>
              <a:buClr>
                <a:srgbClr val="595959"/>
              </a:buClr>
              <a:buSzPts val="2400"/>
              <a:buChar char="•"/>
            </a:pPr>
            <a:r>
              <a:rPr lang="nl-NL" sz="2400"/>
              <a:t>Convert to lowercase and remove dots and commas</a:t>
            </a:r>
            <a:endParaRPr sz="2400"/>
          </a:p>
          <a:p>
            <a:pPr marL="755957" lvl="1" indent="-251986" algn="l" rtl="0">
              <a:lnSpc>
                <a:spcPct val="90000"/>
              </a:lnSpc>
              <a:spcBef>
                <a:spcPts val="551"/>
              </a:spcBef>
              <a:spcAft>
                <a:spcPts val="0"/>
              </a:spcAft>
              <a:buClr>
                <a:srgbClr val="595959"/>
              </a:buClr>
              <a:buSzPts val="1960"/>
              <a:buChar char="•"/>
            </a:pPr>
            <a:r>
              <a:rPr lang="nl-NL" sz="1960"/>
              <a:t>use </a:t>
            </a:r>
            <a:r>
              <a:rPr lang="nl-NL" sz="1960" b="1"/>
              <a:t>s.lower().replace('.', '').replace(',', '')</a:t>
            </a:r>
            <a:endParaRPr sz="1960"/>
          </a:p>
          <a:p>
            <a:pPr marL="755957" lvl="1" indent="-251986" algn="l" rtl="0">
              <a:lnSpc>
                <a:spcPct val="90000"/>
              </a:lnSpc>
              <a:spcBef>
                <a:spcPts val="551"/>
              </a:spcBef>
              <a:spcAft>
                <a:spcPts val="0"/>
              </a:spcAft>
              <a:buClr>
                <a:srgbClr val="595959"/>
              </a:buClr>
              <a:buSzPts val="1960"/>
              <a:buChar char="•"/>
            </a:pPr>
            <a:r>
              <a:rPr lang="nl-NL" sz="1960"/>
              <a:t>or </a:t>
            </a:r>
            <a:r>
              <a:rPr lang="nl-NL" sz="1960" b="1"/>
              <a:t>s.lower().translate(str.maketrans('', '', '.,!?()[]'))</a:t>
            </a:r>
            <a:endParaRPr/>
          </a:p>
          <a:p>
            <a:pPr marL="755957" lvl="1" indent="-251986" algn="l" rtl="0">
              <a:lnSpc>
                <a:spcPct val="90000"/>
              </a:lnSpc>
              <a:spcBef>
                <a:spcPts val="551"/>
              </a:spcBef>
              <a:spcAft>
                <a:spcPts val="0"/>
              </a:spcAft>
              <a:buClr>
                <a:srgbClr val="595959"/>
              </a:buClr>
              <a:buSzPts val="1960"/>
              <a:buChar char="•"/>
            </a:pPr>
            <a:r>
              <a:rPr lang="nl-NL" sz="1960"/>
              <a:t>or with a regular expresson </a:t>
            </a:r>
            <a:r>
              <a:rPr lang="nl-NL" sz="1960" b="1"/>
              <a:t>re.sub('[^a-z\s]', '', s.lower())</a:t>
            </a:r>
            <a:endParaRPr/>
          </a:p>
          <a:p>
            <a:pPr marL="251986" lvl="0" indent="-251986" algn="l" rtl="0">
              <a:lnSpc>
                <a:spcPct val="90000"/>
              </a:lnSpc>
              <a:spcBef>
                <a:spcPts val="1102"/>
              </a:spcBef>
              <a:spcAft>
                <a:spcPts val="0"/>
              </a:spcAft>
              <a:buClr>
                <a:srgbClr val="595959"/>
              </a:buClr>
              <a:buSzPts val="2400"/>
              <a:buChar char="•"/>
            </a:pPr>
            <a:r>
              <a:rPr lang="nl-NL" sz="2400"/>
              <a:t>Split the text into words</a:t>
            </a:r>
            <a:r>
              <a:rPr lang="nl-NL"/>
              <a:t> </a:t>
            </a:r>
            <a:r>
              <a:rPr lang="nl-NL" sz="2000"/>
              <a:t>with </a:t>
            </a:r>
            <a:r>
              <a:rPr lang="nl-NL" sz="2000" b="1"/>
              <a:t>text.split()</a:t>
            </a:r>
            <a:endParaRPr/>
          </a:p>
          <a:p>
            <a:pPr marL="251986" lvl="0" indent="-251986" algn="l" rtl="0">
              <a:lnSpc>
                <a:spcPct val="90000"/>
              </a:lnSpc>
              <a:spcBef>
                <a:spcPts val="1102"/>
              </a:spcBef>
              <a:spcAft>
                <a:spcPts val="0"/>
              </a:spcAft>
              <a:buClr>
                <a:srgbClr val="595959"/>
              </a:buClr>
              <a:buSzPts val="2400"/>
              <a:buChar char="•"/>
            </a:pPr>
            <a:r>
              <a:rPr lang="nl-NL" sz="2400"/>
              <a:t>Create a set of unique words</a:t>
            </a:r>
            <a:endParaRPr sz="2400"/>
          </a:p>
          <a:p>
            <a:pPr marL="251986" lvl="0" indent="-251986" algn="l" rtl="0">
              <a:lnSpc>
                <a:spcPct val="90000"/>
              </a:lnSpc>
              <a:spcBef>
                <a:spcPts val="1102"/>
              </a:spcBef>
              <a:spcAft>
                <a:spcPts val="0"/>
              </a:spcAft>
              <a:buClr>
                <a:srgbClr val="595959"/>
              </a:buClr>
              <a:buSzPts val="2400"/>
              <a:buChar char="•"/>
            </a:pPr>
            <a:r>
              <a:rPr lang="nl-NL" sz="2400"/>
              <a:t>For each unique word count the number of occurances</a:t>
            </a:r>
            <a:endParaRPr sz="2400"/>
          </a:p>
          <a:p>
            <a:pPr marL="251986" lvl="0" indent="-251986" algn="l" rtl="0">
              <a:lnSpc>
                <a:spcPct val="90000"/>
              </a:lnSpc>
              <a:spcBef>
                <a:spcPts val="1102"/>
              </a:spcBef>
              <a:spcAft>
                <a:spcPts val="0"/>
              </a:spcAft>
              <a:buClr>
                <a:srgbClr val="595959"/>
              </a:buClr>
              <a:buSzPts val="2400"/>
              <a:buChar char="•"/>
            </a:pPr>
            <a:r>
              <a:rPr lang="nl-NL" sz="2400"/>
              <a:t>Store the results in a dictionary</a:t>
            </a:r>
            <a:r>
              <a:rPr lang="nl-NL"/>
              <a:t>: </a:t>
            </a:r>
            <a:r>
              <a:rPr lang="nl-NL" sz="2000" b="1"/>
              <a:t>d[word] = n</a:t>
            </a:r>
            <a:endParaRPr/>
          </a:p>
          <a:p>
            <a:pPr marL="251986" lvl="0" indent="-251986" algn="l" rtl="0">
              <a:lnSpc>
                <a:spcPct val="90000"/>
              </a:lnSpc>
              <a:spcBef>
                <a:spcPts val="1102"/>
              </a:spcBef>
              <a:spcAft>
                <a:spcPts val="0"/>
              </a:spcAft>
              <a:buClr>
                <a:srgbClr val="595959"/>
              </a:buClr>
              <a:buSzPts val="2400"/>
              <a:buChar char="•"/>
            </a:pPr>
            <a:r>
              <a:rPr lang="nl-NL" sz="2400"/>
              <a:t>Print the results</a:t>
            </a:r>
            <a:r>
              <a:rPr lang="nl-NL"/>
              <a:t>: </a:t>
            </a:r>
            <a:r>
              <a:rPr lang="nl-NL" sz="2000" b="1"/>
              <a:t>for word, n in d.items()</a:t>
            </a:r>
            <a:endParaRPr/>
          </a:p>
        </p:txBody>
      </p:sp>
      <p:sp>
        <p:nvSpPr>
          <p:cNvPr id="594" name="Google Shape;594;p73"/>
          <p:cNvSpPr txBox="1"/>
          <p:nvPr/>
        </p:nvSpPr>
        <p:spPr>
          <a:xfrm>
            <a:off x="1944688" y="386318"/>
            <a:ext cx="244827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nl-NL" sz="1800">
                <a:solidFill>
                  <a:srgbClr val="757070"/>
                </a:solidFill>
                <a:latin typeface="Arial"/>
                <a:ea typeface="Arial"/>
                <a:cs typeface="Arial"/>
                <a:sym typeface="Arial"/>
              </a:rPr>
              <a:t>Exercise </a:t>
            </a:r>
            <a:r>
              <a:rPr lang="nl-NL" sz="1800">
                <a:solidFill>
                  <a:srgbClr val="757070"/>
                </a:solidFill>
                <a:latin typeface="Calibri"/>
                <a:ea typeface="Calibri"/>
                <a:cs typeface="Calibri"/>
                <a:sym typeface="Calibri"/>
              </a:rPr>
              <a:t>2.2</a:t>
            </a:r>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sp>
        <p:nvSpPr>
          <p:cNvPr id="599" name="Google Shape;599;p74"/>
          <p:cNvSpPr txBox="1">
            <a:spLocks noGrp="1"/>
          </p:cNvSpPr>
          <p:nvPr>
            <p:ph type="title"/>
          </p:nvPr>
        </p:nvSpPr>
        <p:spPr>
          <a:xfrm>
            <a:off x="1943967" y="402483"/>
            <a:ext cx="7560839" cy="14611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595959"/>
              </a:buClr>
              <a:buSzPts val="4100"/>
              <a:buFont typeface="Arial"/>
              <a:buNone/>
            </a:pPr>
            <a:r>
              <a:rPr lang="nl-NL"/>
              <a:t>Password generator</a:t>
            </a:r>
            <a:endParaRPr/>
          </a:p>
        </p:txBody>
      </p:sp>
      <p:sp>
        <p:nvSpPr>
          <p:cNvPr id="600" name="Google Shape;600;p74"/>
          <p:cNvSpPr txBox="1">
            <a:spLocks noGrp="1"/>
          </p:cNvSpPr>
          <p:nvPr>
            <p:ph type="body" idx="1"/>
          </p:nvPr>
        </p:nvSpPr>
        <p:spPr>
          <a:xfrm>
            <a:off x="575816" y="2012414"/>
            <a:ext cx="8928991" cy="5799871"/>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595959"/>
              </a:buClr>
              <a:buSzPts val="2000"/>
              <a:buNone/>
            </a:pPr>
            <a:r>
              <a:rPr lang="nl-NL" dirty="0" err="1"/>
              <a:t>Generate</a:t>
            </a:r>
            <a:r>
              <a:rPr lang="nl-NL" dirty="0"/>
              <a:t> a password of </a:t>
            </a:r>
            <a:r>
              <a:rPr lang="nl-NL" dirty="0" err="1"/>
              <a:t>exactly</a:t>
            </a:r>
            <a:r>
              <a:rPr lang="nl-NL" dirty="0"/>
              <a:t> 6 </a:t>
            </a:r>
            <a:r>
              <a:rPr lang="nl-NL" dirty="0" err="1"/>
              <a:t>characters</a:t>
            </a:r>
            <a:r>
              <a:rPr lang="nl-NL" dirty="0"/>
              <a:t> </a:t>
            </a:r>
            <a:br>
              <a:rPr lang="nl-NL" dirty="0"/>
            </a:br>
            <a:r>
              <a:rPr lang="nl-NL" dirty="0" err="1"/>
              <a:t>with</a:t>
            </a:r>
            <a:r>
              <a:rPr lang="nl-NL" dirty="0"/>
              <a:t> at </a:t>
            </a:r>
            <a:r>
              <a:rPr lang="nl-NL" dirty="0" err="1"/>
              <a:t>least</a:t>
            </a:r>
            <a:r>
              <a:rPr lang="nl-NL" dirty="0"/>
              <a:t> 1 </a:t>
            </a:r>
            <a:r>
              <a:rPr lang="nl-NL" dirty="0" err="1"/>
              <a:t>capital</a:t>
            </a:r>
            <a:r>
              <a:rPr lang="nl-NL" dirty="0"/>
              <a:t>, 1 </a:t>
            </a:r>
            <a:r>
              <a:rPr lang="nl-NL" dirty="0" err="1"/>
              <a:t>lowercase</a:t>
            </a:r>
            <a:r>
              <a:rPr lang="nl-NL" dirty="0"/>
              <a:t>, 1 </a:t>
            </a:r>
            <a:r>
              <a:rPr lang="nl-NL" dirty="0" err="1"/>
              <a:t>number</a:t>
            </a:r>
            <a:r>
              <a:rPr lang="nl-NL" dirty="0"/>
              <a:t> </a:t>
            </a:r>
            <a:r>
              <a:rPr lang="nl-NL" dirty="0" err="1"/>
              <a:t>and</a:t>
            </a:r>
            <a:r>
              <a:rPr lang="nl-NL" dirty="0"/>
              <a:t> 1 special </a:t>
            </a:r>
            <a:r>
              <a:rPr lang="nl-NL" dirty="0" err="1"/>
              <a:t>character</a:t>
            </a:r>
            <a:r>
              <a:rPr lang="nl-NL" dirty="0"/>
              <a:t>.</a:t>
            </a:r>
            <a:endParaRPr dirty="0"/>
          </a:p>
          <a:p>
            <a:pPr marL="0" lvl="0" indent="0" algn="l" rtl="0">
              <a:lnSpc>
                <a:spcPct val="90000"/>
              </a:lnSpc>
              <a:spcBef>
                <a:spcPts val="1102"/>
              </a:spcBef>
              <a:spcAft>
                <a:spcPts val="0"/>
              </a:spcAft>
              <a:buClr>
                <a:srgbClr val="595959"/>
              </a:buClr>
              <a:buSzPts val="2000"/>
              <a:buNone/>
            </a:pPr>
            <a:endParaRPr dirty="0"/>
          </a:p>
          <a:p>
            <a:pPr marL="0" lvl="0" indent="0" algn="l" rtl="0">
              <a:lnSpc>
                <a:spcPct val="90000"/>
              </a:lnSpc>
              <a:spcBef>
                <a:spcPts val="1102"/>
              </a:spcBef>
              <a:spcAft>
                <a:spcPts val="0"/>
              </a:spcAft>
              <a:buClr>
                <a:srgbClr val="595959"/>
              </a:buClr>
              <a:buSzPts val="2000"/>
              <a:buNone/>
            </a:pPr>
            <a:r>
              <a:rPr lang="nl-NL" dirty="0"/>
              <a:t>Tips:</a:t>
            </a:r>
            <a:endParaRPr dirty="0"/>
          </a:p>
          <a:p>
            <a:pPr marL="251986" lvl="0" indent="-251986" algn="l" rtl="0">
              <a:lnSpc>
                <a:spcPct val="90000"/>
              </a:lnSpc>
              <a:spcBef>
                <a:spcPts val="1102"/>
              </a:spcBef>
              <a:spcAft>
                <a:spcPts val="0"/>
              </a:spcAft>
              <a:buClr>
                <a:srgbClr val="595959"/>
              </a:buClr>
              <a:buSzPts val="2000"/>
              <a:buChar char="•"/>
            </a:pPr>
            <a:r>
              <a:rPr lang="nl-NL" dirty="0"/>
              <a:t>Start </a:t>
            </a:r>
            <a:r>
              <a:rPr lang="nl-NL" dirty="0" err="1"/>
              <a:t>with</a:t>
            </a:r>
            <a:r>
              <a:rPr lang="nl-NL" dirty="0"/>
              <a:t> 4 string </a:t>
            </a:r>
            <a:r>
              <a:rPr lang="nl-NL" dirty="0" err="1"/>
              <a:t>with</a:t>
            </a:r>
            <a:r>
              <a:rPr lang="nl-NL" dirty="0"/>
              <a:t> </a:t>
            </a:r>
            <a:r>
              <a:rPr lang="nl-NL" dirty="0" err="1"/>
              <a:t>character</a:t>
            </a:r>
            <a:r>
              <a:rPr lang="nl-NL" dirty="0"/>
              <a:t> families. </a:t>
            </a:r>
            <a:endParaRPr dirty="0"/>
          </a:p>
          <a:p>
            <a:pPr marL="755957" lvl="1" indent="-251986" algn="l" rtl="0">
              <a:lnSpc>
                <a:spcPct val="90000"/>
              </a:lnSpc>
              <a:spcBef>
                <a:spcPts val="551"/>
              </a:spcBef>
              <a:spcAft>
                <a:spcPts val="0"/>
              </a:spcAft>
              <a:buClr>
                <a:srgbClr val="595959"/>
              </a:buClr>
              <a:buSzPts val="1800"/>
              <a:buChar char="•"/>
            </a:pPr>
            <a:r>
              <a:rPr lang="nl-NL" dirty="0"/>
              <a:t>E.g. </a:t>
            </a:r>
            <a:r>
              <a:rPr lang="nl-NL" dirty="0" err="1"/>
              <a:t>capitals</a:t>
            </a:r>
            <a:r>
              <a:rPr lang="nl-NL" dirty="0"/>
              <a:t> = 'ABCDEF..', </a:t>
            </a:r>
            <a:r>
              <a:rPr lang="nl-NL" dirty="0" err="1"/>
              <a:t>numbers</a:t>
            </a:r>
            <a:r>
              <a:rPr lang="nl-NL" dirty="0"/>
              <a:t> = '0123456789'</a:t>
            </a:r>
            <a:endParaRPr dirty="0"/>
          </a:p>
          <a:p>
            <a:pPr marL="251986" lvl="0" indent="-251986" algn="l" rtl="0">
              <a:lnSpc>
                <a:spcPct val="90000"/>
              </a:lnSpc>
              <a:spcBef>
                <a:spcPts val="1102"/>
              </a:spcBef>
              <a:spcAft>
                <a:spcPts val="0"/>
              </a:spcAft>
              <a:buClr>
                <a:srgbClr val="595959"/>
              </a:buClr>
              <a:buSzPts val="2000"/>
              <a:buChar char="•"/>
            </a:pPr>
            <a:r>
              <a:rPr lang="nl-NL" dirty="0" err="1"/>
              <a:t>Use</a:t>
            </a:r>
            <a:r>
              <a:rPr lang="nl-NL" dirty="0"/>
              <a:t> random </a:t>
            </a:r>
            <a:r>
              <a:rPr lang="nl-NL" dirty="0" err="1"/>
              <a:t>library</a:t>
            </a:r>
            <a:r>
              <a:rPr lang="nl-NL" dirty="0"/>
              <a:t> </a:t>
            </a:r>
            <a:r>
              <a:rPr lang="nl-NL" dirty="0" err="1"/>
              <a:t>to</a:t>
            </a:r>
            <a:r>
              <a:rPr lang="nl-NL" dirty="0"/>
              <a:t> select a sample </a:t>
            </a:r>
            <a:r>
              <a:rPr lang="nl-NL" dirty="0" err="1"/>
              <a:t>from</a:t>
            </a:r>
            <a:r>
              <a:rPr lang="nl-NL" dirty="0"/>
              <a:t> these strings. The </a:t>
            </a:r>
            <a:r>
              <a:rPr lang="nl-NL" dirty="0" err="1"/>
              <a:t>results</a:t>
            </a:r>
            <a:r>
              <a:rPr lang="nl-NL" dirty="0"/>
              <a:t> are </a:t>
            </a:r>
            <a:r>
              <a:rPr lang="nl-NL" dirty="0" err="1"/>
              <a:t>lists</a:t>
            </a:r>
            <a:r>
              <a:rPr lang="nl-NL" dirty="0"/>
              <a:t>.</a:t>
            </a:r>
            <a:endParaRPr dirty="0"/>
          </a:p>
          <a:p>
            <a:pPr marL="755957" lvl="1" indent="-251986" algn="l" rtl="0">
              <a:lnSpc>
                <a:spcPct val="90000"/>
              </a:lnSpc>
              <a:spcBef>
                <a:spcPts val="551"/>
              </a:spcBef>
              <a:spcAft>
                <a:spcPts val="0"/>
              </a:spcAft>
              <a:buClr>
                <a:srgbClr val="595959"/>
              </a:buClr>
              <a:buSzPts val="1800"/>
              <a:buChar char="•"/>
            </a:pPr>
            <a:r>
              <a:rPr lang="nl-NL" dirty="0"/>
              <a:t>import random</a:t>
            </a:r>
            <a:endParaRPr dirty="0"/>
          </a:p>
          <a:p>
            <a:pPr marL="755957" lvl="1" indent="-251986" algn="l" rtl="0">
              <a:lnSpc>
                <a:spcPct val="90000"/>
              </a:lnSpc>
              <a:spcBef>
                <a:spcPts val="551"/>
              </a:spcBef>
              <a:spcAft>
                <a:spcPts val="0"/>
              </a:spcAft>
              <a:buClr>
                <a:srgbClr val="595959"/>
              </a:buClr>
              <a:buSzPts val="1800"/>
              <a:buChar char="•"/>
            </a:pPr>
            <a:r>
              <a:rPr lang="nl-NL" dirty="0"/>
              <a:t>part1 = </a:t>
            </a:r>
            <a:r>
              <a:rPr lang="nl-NL" dirty="0" err="1"/>
              <a:t>random.choices</a:t>
            </a:r>
            <a:r>
              <a:rPr lang="nl-NL" dirty="0"/>
              <a:t>(</a:t>
            </a:r>
            <a:r>
              <a:rPr lang="nl-NL" dirty="0" err="1"/>
              <a:t>capitals</a:t>
            </a:r>
            <a:r>
              <a:rPr lang="nl-NL" dirty="0"/>
              <a:t>, k=3)</a:t>
            </a:r>
            <a:endParaRPr dirty="0"/>
          </a:p>
          <a:p>
            <a:pPr marL="251986" lvl="0" indent="-251986" algn="l" rtl="0">
              <a:lnSpc>
                <a:spcPct val="90000"/>
              </a:lnSpc>
              <a:spcBef>
                <a:spcPts val="1102"/>
              </a:spcBef>
              <a:spcAft>
                <a:spcPts val="0"/>
              </a:spcAft>
              <a:buClr>
                <a:srgbClr val="595959"/>
              </a:buClr>
              <a:buSzPts val="2000"/>
              <a:buChar char="•"/>
            </a:pPr>
            <a:r>
              <a:rPr lang="nl-NL" dirty="0" err="1"/>
              <a:t>Concatenate</a:t>
            </a:r>
            <a:r>
              <a:rPr lang="nl-NL" dirty="0"/>
              <a:t> </a:t>
            </a:r>
            <a:r>
              <a:rPr lang="nl-NL" dirty="0" err="1"/>
              <a:t>the</a:t>
            </a:r>
            <a:r>
              <a:rPr lang="nl-NL" dirty="0"/>
              <a:t> </a:t>
            </a:r>
            <a:r>
              <a:rPr lang="nl-NL" dirty="0" err="1"/>
              <a:t>lists</a:t>
            </a:r>
            <a:r>
              <a:rPr lang="nl-NL" dirty="0"/>
              <a:t> </a:t>
            </a:r>
            <a:r>
              <a:rPr lang="nl-NL" dirty="0" err="1"/>
              <a:t>together</a:t>
            </a:r>
            <a:r>
              <a:rPr lang="nl-NL" dirty="0"/>
              <a:t>.</a:t>
            </a:r>
            <a:endParaRPr dirty="0"/>
          </a:p>
          <a:p>
            <a:pPr marL="755957" lvl="1" indent="-251986" algn="l" rtl="0">
              <a:lnSpc>
                <a:spcPct val="90000"/>
              </a:lnSpc>
              <a:spcBef>
                <a:spcPts val="551"/>
              </a:spcBef>
              <a:spcAft>
                <a:spcPts val="0"/>
              </a:spcAft>
              <a:buClr>
                <a:srgbClr val="595959"/>
              </a:buClr>
              <a:buSzPts val="1800"/>
              <a:buChar char="•"/>
            </a:pPr>
            <a:r>
              <a:rPr lang="nl-NL" dirty="0" err="1"/>
              <a:t>characters</a:t>
            </a:r>
            <a:r>
              <a:rPr lang="nl-NL" dirty="0"/>
              <a:t> = part1 + part2 + part3 + part4</a:t>
            </a:r>
            <a:endParaRPr dirty="0"/>
          </a:p>
          <a:p>
            <a:pPr marL="251986" lvl="0" indent="-251986" algn="l" rtl="0">
              <a:lnSpc>
                <a:spcPct val="90000"/>
              </a:lnSpc>
              <a:spcBef>
                <a:spcPts val="1102"/>
              </a:spcBef>
              <a:spcAft>
                <a:spcPts val="0"/>
              </a:spcAft>
              <a:buClr>
                <a:srgbClr val="595959"/>
              </a:buClr>
              <a:buSzPts val="2000"/>
              <a:buChar char="•"/>
            </a:pPr>
            <a:r>
              <a:rPr lang="nl-NL" dirty="0" err="1"/>
              <a:t>Shuffle</a:t>
            </a:r>
            <a:r>
              <a:rPr lang="nl-NL" dirty="0"/>
              <a:t> </a:t>
            </a:r>
            <a:r>
              <a:rPr lang="nl-NL" dirty="0" err="1"/>
              <a:t>the</a:t>
            </a:r>
            <a:r>
              <a:rPr lang="nl-NL" dirty="0"/>
              <a:t> order of </a:t>
            </a:r>
            <a:r>
              <a:rPr lang="nl-NL" dirty="0" err="1"/>
              <a:t>the</a:t>
            </a:r>
            <a:r>
              <a:rPr lang="nl-NL" dirty="0"/>
              <a:t> </a:t>
            </a:r>
            <a:r>
              <a:rPr lang="nl-NL" dirty="0" err="1"/>
              <a:t>elements</a:t>
            </a:r>
            <a:r>
              <a:rPr lang="nl-NL" dirty="0"/>
              <a:t> </a:t>
            </a:r>
            <a:r>
              <a:rPr lang="nl-NL" dirty="0" err="1"/>
              <a:t>with</a:t>
            </a:r>
            <a:r>
              <a:rPr lang="nl-NL" dirty="0"/>
              <a:t> </a:t>
            </a:r>
            <a:r>
              <a:rPr lang="nl-NL" dirty="0" err="1"/>
              <a:t>random.shuffle</a:t>
            </a:r>
            <a:r>
              <a:rPr lang="nl-NL" dirty="0"/>
              <a:t>(</a:t>
            </a:r>
            <a:r>
              <a:rPr lang="nl-NL" dirty="0" err="1"/>
              <a:t>characters</a:t>
            </a:r>
            <a:r>
              <a:rPr lang="nl-NL" dirty="0"/>
              <a:t>).</a:t>
            </a:r>
            <a:endParaRPr dirty="0"/>
          </a:p>
          <a:p>
            <a:pPr marL="251986" lvl="0" indent="-251986" algn="l" rtl="0">
              <a:lnSpc>
                <a:spcPct val="90000"/>
              </a:lnSpc>
              <a:spcBef>
                <a:spcPts val="1102"/>
              </a:spcBef>
              <a:spcAft>
                <a:spcPts val="0"/>
              </a:spcAft>
              <a:buClr>
                <a:srgbClr val="595959"/>
              </a:buClr>
              <a:buSzPts val="2000"/>
              <a:buChar char="•"/>
            </a:pPr>
            <a:r>
              <a:rPr lang="nl-NL" dirty="0"/>
              <a:t>Turn </a:t>
            </a:r>
            <a:r>
              <a:rPr lang="nl-NL" dirty="0" err="1"/>
              <a:t>the</a:t>
            </a:r>
            <a:r>
              <a:rPr lang="nl-NL" dirty="0"/>
              <a:t> list of </a:t>
            </a:r>
            <a:r>
              <a:rPr lang="nl-NL" dirty="0" err="1"/>
              <a:t>characters</a:t>
            </a:r>
            <a:r>
              <a:rPr lang="nl-NL" dirty="0"/>
              <a:t> </a:t>
            </a:r>
            <a:r>
              <a:rPr lang="nl-NL" dirty="0" err="1"/>
              <a:t>into</a:t>
            </a:r>
            <a:r>
              <a:rPr lang="nl-NL" dirty="0"/>
              <a:t> a string </a:t>
            </a:r>
            <a:r>
              <a:rPr lang="nl-NL" dirty="0" err="1"/>
              <a:t>with</a:t>
            </a:r>
            <a:r>
              <a:rPr lang="nl-NL" dirty="0"/>
              <a:t> </a:t>
            </a:r>
            <a:r>
              <a:rPr lang="nl-NL" dirty="0" err="1"/>
              <a:t>join</a:t>
            </a:r>
            <a:r>
              <a:rPr lang="nl-NL" dirty="0"/>
              <a:t>():</a:t>
            </a:r>
            <a:endParaRPr dirty="0"/>
          </a:p>
          <a:p>
            <a:pPr marL="755957" lvl="1" indent="-251986" algn="l" rtl="0">
              <a:lnSpc>
                <a:spcPct val="90000"/>
              </a:lnSpc>
              <a:spcBef>
                <a:spcPts val="551"/>
              </a:spcBef>
              <a:spcAft>
                <a:spcPts val="0"/>
              </a:spcAft>
              <a:buClr>
                <a:srgbClr val="595959"/>
              </a:buClr>
              <a:buSzPts val="1800"/>
              <a:buChar char="•"/>
            </a:pPr>
            <a:r>
              <a:rPr lang="nl-NL" dirty="0"/>
              <a:t>password = ''.</a:t>
            </a:r>
            <a:r>
              <a:rPr lang="nl-NL" dirty="0" err="1"/>
              <a:t>join</a:t>
            </a:r>
            <a:r>
              <a:rPr lang="nl-NL" dirty="0"/>
              <a:t>(</a:t>
            </a:r>
            <a:r>
              <a:rPr lang="nl-NL" dirty="0" err="1"/>
              <a:t>characters</a:t>
            </a:r>
            <a:r>
              <a:rPr lang="nl-NL" dirty="0"/>
              <a:t>)</a:t>
            </a:r>
            <a:endParaRPr dirty="0"/>
          </a:p>
          <a:p>
            <a:pPr marL="251986" lvl="0" indent="-251986" algn="l" rtl="0">
              <a:lnSpc>
                <a:spcPct val="90000"/>
              </a:lnSpc>
              <a:spcBef>
                <a:spcPts val="1102"/>
              </a:spcBef>
              <a:spcAft>
                <a:spcPts val="0"/>
              </a:spcAft>
              <a:buClr>
                <a:srgbClr val="595959"/>
              </a:buClr>
              <a:buSzPts val="2000"/>
              <a:buChar char="•"/>
            </a:pPr>
            <a:r>
              <a:rPr lang="nl-NL" dirty="0"/>
              <a:t>print </a:t>
            </a:r>
            <a:r>
              <a:rPr lang="nl-NL" dirty="0" err="1"/>
              <a:t>the</a:t>
            </a:r>
            <a:r>
              <a:rPr lang="nl-NL" dirty="0"/>
              <a:t> </a:t>
            </a:r>
            <a:r>
              <a:rPr lang="nl-NL" dirty="0" err="1"/>
              <a:t>generated</a:t>
            </a:r>
            <a:r>
              <a:rPr lang="nl-NL" dirty="0"/>
              <a:t> password.</a:t>
            </a:r>
            <a:endParaRPr dirty="0"/>
          </a:p>
        </p:txBody>
      </p:sp>
      <p:sp>
        <p:nvSpPr>
          <p:cNvPr id="601" name="Google Shape;601;p74"/>
          <p:cNvSpPr txBox="1"/>
          <p:nvPr/>
        </p:nvSpPr>
        <p:spPr>
          <a:xfrm>
            <a:off x="1944688" y="386318"/>
            <a:ext cx="244827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nl-NL" sz="1800">
                <a:solidFill>
                  <a:srgbClr val="757070"/>
                </a:solidFill>
                <a:latin typeface="Arial"/>
                <a:ea typeface="Arial"/>
                <a:cs typeface="Arial"/>
                <a:sym typeface="Arial"/>
              </a:rPr>
              <a:t>Exercise </a:t>
            </a:r>
            <a:r>
              <a:rPr lang="nl-NL" sz="1800">
                <a:solidFill>
                  <a:srgbClr val="757070"/>
                </a:solidFill>
                <a:latin typeface="Calibri"/>
                <a:ea typeface="Calibri"/>
                <a:cs typeface="Calibri"/>
                <a:sym typeface="Calibri"/>
              </a:rPr>
              <a:t>2.3</a:t>
            </a:r>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605"/>
        <p:cNvGrpSpPr/>
        <p:nvPr/>
      </p:nvGrpSpPr>
      <p:grpSpPr>
        <a:xfrm>
          <a:off x="0" y="0"/>
          <a:ext cx="0" cy="0"/>
          <a:chOff x="0" y="0"/>
          <a:chExt cx="0" cy="0"/>
        </a:xfrm>
      </p:grpSpPr>
      <p:sp>
        <p:nvSpPr>
          <p:cNvPr id="606" name="Google Shape;606;p75"/>
          <p:cNvSpPr txBox="1">
            <a:spLocks noGrp="1"/>
          </p:cNvSpPr>
          <p:nvPr>
            <p:ph type="title"/>
          </p:nvPr>
        </p:nvSpPr>
        <p:spPr>
          <a:xfrm>
            <a:off x="1943967" y="402483"/>
            <a:ext cx="7560839" cy="14611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595959"/>
              </a:buClr>
              <a:buSzPts val="4100"/>
              <a:buFont typeface="Arial"/>
              <a:buNone/>
            </a:pPr>
            <a:r>
              <a:rPr lang="nl-NL"/>
              <a:t>Playing cards</a:t>
            </a:r>
            <a:endParaRPr/>
          </a:p>
        </p:txBody>
      </p:sp>
      <p:sp>
        <p:nvSpPr>
          <p:cNvPr id="607" name="Google Shape;607;p75"/>
          <p:cNvSpPr txBox="1">
            <a:spLocks noGrp="1"/>
          </p:cNvSpPr>
          <p:nvPr>
            <p:ph type="body" idx="1"/>
          </p:nvPr>
        </p:nvSpPr>
        <p:spPr>
          <a:xfrm>
            <a:off x="575816" y="2012414"/>
            <a:ext cx="8928991" cy="5439831"/>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595959"/>
              </a:buClr>
              <a:buSzPts val="2400"/>
              <a:buNone/>
            </a:pPr>
            <a:r>
              <a:rPr lang="nl-NL" sz="2400">
                <a:latin typeface="Calibri"/>
                <a:ea typeface="Calibri"/>
                <a:cs typeface="Calibri"/>
                <a:sym typeface="Calibri"/>
              </a:rPr>
              <a:t>Select 5 random cards from a deck of playing cards.</a:t>
            </a:r>
            <a:endParaRPr/>
          </a:p>
          <a:p>
            <a:pPr marL="0" lvl="0" indent="0" algn="l" rtl="0">
              <a:lnSpc>
                <a:spcPct val="90000"/>
              </a:lnSpc>
              <a:spcBef>
                <a:spcPts val="1102"/>
              </a:spcBef>
              <a:spcAft>
                <a:spcPts val="0"/>
              </a:spcAft>
              <a:buClr>
                <a:srgbClr val="595959"/>
              </a:buClr>
              <a:buSzPts val="2400"/>
              <a:buNone/>
            </a:pPr>
            <a:endParaRPr sz="2400">
              <a:latin typeface="Calibri"/>
              <a:ea typeface="Calibri"/>
              <a:cs typeface="Calibri"/>
              <a:sym typeface="Calibri"/>
            </a:endParaRPr>
          </a:p>
          <a:p>
            <a:pPr marL="0" lvl="0" indent="0" algn="l" rtl="0">
              <a:lnSpc>
                <a:spcPct val="90000"/>
              </a:lnSpc>
              <a:spcBef>
                <a:spcPts val="1102"/>
              </a:spcBef>
              <a:spcAft>
                <a:spcPts val="0"/>
              </a:spcAft>
              <a:buClr>
                <a:srgbClr val="595959"/>
              </a:buClr>
              <a:buSzPts val="2400"/>
              <a:buNone/>
            </a:pPr>
            <a:r>
              <a:rPr lang="nl-NL" sz="2400">
                <a:latin typeface="Calibri"/>
                <a:ea typeface="Calibri"/>
                <a:cs typeface="Calibri"/>
                <a:sym typeface="Calibri"/>
              </a:rPr>
              <a:t>Tips:</a:t>
            </a:r>
            <a:endParaRPr/>
          </a:p>
          <a:p>
            <a:pPr marL="251986" lvl="0" indent="-251986" algn="l" rtl="0">
              <a:lnSpc>
                <a:spcPct val="90000"/>
              </a:lnSpc>
              <a:spcBef>
                <a:spcPts val="1102"/>
              </a:spcBef>
              <a:spcAft>
                <a:spcPts val="0"/>
              </a:spcAft>
              <a:buClr>
                <a:srgbClr val="595959"/>
              </a:buClr>
              <a:buSzPts val="2400"/>
              <a:buChar char="•"/>
            </a:pPr>
            <a:r>
              <a:rPr lang="nl-NL" sz="2400">
                <a:latin typeface="Calibri"/>
                <a:ea typeface="Calibri"/>
                <a:cs typeface="Calibri"/>
                <a:sym typeface="Calibri"/>
              </a:rPr>
              <a:t>Define the 4 suits in a </a:t>
            </a:r>
            <a:r>
              <a:rPr lang="nl-NL" sz="2400" b="1">
                <a:latin typeface="Calibri"/>
                <a:ea typeface="Calibri"/>
                <a:cs typeface="Calibri"/>
                <a:sym typeface="Calibri"/>
              </a:rPr>
              <a:t>list</a:t>
            </a:r>
            <a:r>
              <a:rPr lang="nl-NL" sz="2400">
                <a:latin typeface="Calibri"/>
                <a:ea typeface="Calibri"/>
                <a:cs typeface="Calibri"/>
                <a:sym typeface="Calibri"/>
              </a:rPr>
              <a:t> </a:t>
            </a:r>
            <a:endParaRPr/>
          </a:p>
          <a:p>
            <a:pPr marL="755957" lvl="1" indent="-251986" algn="l" rtl="0">
              <a:lnSpc>
                <a:spcPct val="90000"/>
              </a:lnSpc>
              <a:spcBef>
                <a:spcPts val="551"/>
              </a:spcBef>
              <a:spcAft>
                <a:spcPts val="0"/>
              </a:spcAft>
              <a:buClr>
                <a:srgbClr val="595959"/>
              </a:buClr>
              <a:buSzPts val="1800"/>
              <a:buChar char="•"/>
            </a:pPr>
            <a:r>
              <a:rPr lang="nl-NL"/>
              <a:t>suits = ['clubs', 'diamonds', 'hearts', 'spades']</a:t>
            </a:r>
            <a:endParaRPr>
              <a:latin typeface="Calibri"/>
              <a:ea typeface="Calibri"/>
              <a:cs typeface="Calibri"/>
              <a:sym typeface="Calibri"/>
            </a:endParaRPr>
          </a:p>
          <a:p>
            <a:pPr marL="251986" lvl="0" indent="-251986" algn="l" rtl="0">
              <a:lnSpc>
                <a:spcPct val="90000"/>
              </a:lnSpc>
              <a:spcBef>
                <a:spcPts val="1102"/>
              </a:spcBef>
              <a:spcAft>
                <a:spcPts val="0"/>
              </a:spcAft>
              <a:buClr>
                <a:srgbClr val="595959"/>
              </a:buClr>
              <a:buSzPts val="2400"/>
              <a:buChar char="•"/>
            </a:pPr>
            <a:r>
              <a:rPr lang="nl-NL" sz="2400">
                <a:latin typeface="Calibri"/>
                <a:ea typeface="Calibri"/>
                <a:cs typeface="Calibri"/>
                <a:sym typeface="Calibri"/>
              </a:rPr>
              <a:t>Define the 13 ranks in a </a:t>
            </a:r>
            <a:r>
              <a:rPr lang="nl-NL" sz="2400" b="1">
                <a:latin typeface="Calibri"/>
                <a:ea typeface="Calibri"/>
                <a:cs typeface="Calibri"/>
                <a:sym typeface="Calibri"/>
              </a:rPr>
              <a:t>list</a:t>
            </a:r>
            <a:r>
              <a:rPr lang="nl-NL" sz="2400">
                <a:latin typeface="Calibri"/>
                <a:ea typeface="Calibri"/>
                <a:cs typeface="Calibri"/>
                <a:sym typeface="Calibri"/>
              </a:rPr>
              <a:t> </a:t>
            </a:r>
            <a:endParaRPr/>
          </a:p>
          <a:p>
            <a:pPr marL="755957" lvl="1" indent="-251986" algn="l" rtl="0">
              <a:lnSpc>
                <a:spcPct val="90000"/>
              </a:lnSpc>
              <a:spcBef>
                <a:spcPts val="551"/>
              </a:spcBef>
              <a:spcAft>
                <a:spcPts val="0"/>
              </a:spcAft>
              <a:buClr>
                <a:srgbClr val="595959"/>
              </a:buClr>
              <a:buSzPts val="1800"/>
              <a:buChar char="•"/>
            </a:pPr>
            <a:r>
              <a:rPr lang="nl-NL"/>
              <a:t>ranks = </a:t>
            </a:r>
            <a:r>
              <a:rPr lang="nl-NL">
                <a:latin typeface="Calibri"/>
                <a:ea typeface="Calibri"/>
                <a:cs typeface="Calibri"/>
                <a:sym typeface="Calibri"/>
              </a:rPr>
              <a:t>'2,3,4,5,6,7,8,9,10,J,Q,K,A'.split(',')</a:t>
            </a:r>
            <a:endParaRPr/>
          </a:p>
          <a:p>
            <a:pPr marL="251986" lvl="0" indent="-251986" algn="l" rtl="0">
              <a:lnSpc>
                <a:spcPct val="90000"/>
              </a:lnSpc>
              <a:spcBef>
                <a:spcPts val="1102"/>
              </a:spcBef>
              <a:spcAft>
                <a:spcPts val="0"/>
              </a:spcAft>
              <a:buClr>
                <a:srgbClr val="595959"/>
              </a:buClr>
              <a:buSzPts val="2400"/>
              <a:buChar char="•"/>
            </a:pPr>
            <a:r>
              <a:rPr lang="nl-NL" sz="2400">
                <a:latin typeface="Calibri"/>
                <a:ea typeface="Calibri"/>
                <a:cs typeface="Calibri"/>
                <a:sym typeface="Calibri"/>
              </a:rPr>
              <a:t>Combine these lists in a new </a:t>
            </a:r>
            <a:r>
              <a:rPr lang="nl-NL" sz="2400" b="1">
                <a:latin typeface="Calibri"/>
                <a:ea typeface="Calibri"/>
                <a:cs typeface="Calibri"/>
                <a:sym typeface="Calibri"/>
              </a:rPr>
              <a:t>list</a:t>
            </a:r>
            <a:r>
              <a:rPr lang="nl-NL" sz="2400">
                <a:latin typeface="Calibri"/>
                <a:ea typeface="Calibri"/>
                <a:cs typeface="Calibri"/>
                <a:sym typeface="Calibri"/>
              </a:rPr>
              <a:t> with all combinations</a:t>
            </a:r>
            <a:r>
              <a:rPr lang="nl-NL"/>
              <a:t> using a double list comprehension:</a:t>
            </a:r>
            <a:endParaRPr/>
          </a:p>
          <a:p>
            <a:pPr marL="755957" lvl="1" indent="-251986" algn="l" rtl="0">
              <a:lnSpc>
                <a:spcPct val="90000"/>
              </a:lnSpc>
              <a:spcBef>
                <a:spcPts val="551"/>
              </a:spcBef>
              <a:spcAft>
                <a:spcPts val="0"/>
              </a:spcAft>
              <a:buClr>
                <a:srgbClr val="595959"/>
              </a:buClr>
              <a:buSzPts val="1800"/>
              <a:buChar char="•"/>
            </a:pPr>
            <a:r>
              <a:rPr lang="nl-NL"/>
              <a:t>c</a:t>
            </a:r>
            <a:r>
              <a:rPr lang="nl-NL">
                <a:latin typeface="Calibri"/>
                <a:ea typeface="Calibri"/>
                <a:cs typeface="Calibri"/>
                <a:sym typeface="Calibri"/>
              </a:rPr>
              <a:t>ards = [r + s for r in ranks for s in suits]</a:t>
            </a:r>
            <a:endParaRPr/>
          </a:p>
          <a:p>
            <a:pPr marL="251986" lvl="0" indent="-251986" algn="l" rtl="0">
              <a:lnSpc>
                <a:spcPct val="90000"/>
              </a:lnSpc>
              <a:spcBef>
                <a:spcPts val="1102"/>
              </a:spcBef>
              <a:spcAft>
                <a:spcPts val="0"/>
              </a:spcAft>
              <a:buClr>
                <a:srgbClr val="595959"/>
              </a:buClr>
              <a:buSzPts val="2400"/>
              <a:buChar char="•"/>
            </a:pPr>
            <a:r>
              <a:rPr lang="nl-NL" sz="2400">
                <a:latin typeface="Calibri"/>
                <a:ea typeface="Calibri"/>
                <a:cs typeface="Calibri"/>
                <a:sym typeface="Calibri"/>
              </a:rPr>
              <a:t>Shuffle the list with </a:t>
            </a:r>
            <a:r>
              <a:rPr lang="nl-NL" sz="2400" b="1">
                <a:latin typeface="Calibri"/>
                <a:ea typeface="Calibri"/>
                <a:cs typeface="Calibri"/>
                <a:sym typeface="Calibri"/>
              </a:rPr>
              <a:t>random.shuffle(cards)</a:t>
            </a:r>
            <a:endParaRPr/>
          </a:p>
          <a:p>
            <a:pPr marL="251986" lvl="0" indent="-251986" algn="l" rtl="0">
              <a:lnSpc>
                <a:spcPct val="90000"/>
              </a:lnSpc>
              <a:spcBef>
                <a:spcPts val="1102"/>
              </a:spcBef>
              <a:spcAft>
                <a:spcPts val="0"/>
              </a:spcAft>
              <a:buClr>
                <a:srgbClr val="595959"/>
              </a:buClr>
              <a:buSzPts val="2400"/>
              <a:buChar char="•"/>
            </a:pPr>
            <a:r>
              <a:rPr lang="nl-NL" sz="2400">
                <a:latin typeface="Calibri"/>
                <a:ea typeface="Calibri"/>
                <a:cs typeface="Calibri"/>
                <a:sym typeface="Calibri"/>
              </a:rPr>
              <a:t>Select 5 cards with </a:t>
            </a:r>
            <a:r>
              <a:rPr lang="nl-NL" sz="2400" b="1"/>
              <a:t>cards.p</a:t>
            </a:r>
            <a:r>
              <a:rPr lang="nl-NL" sz="2400" b="1">
                <a:latin typeface="Calibri"/>
                <a:ea typeface="Calibri"/>
                <a:cs typeface="Calibri"/>
                <a:sym typeface="Calibri"/>
              </a:rPr>
              <a:t>op()</a:t>
            </a:r>
            <a:r>
              <a:rPr lang="nl-NL"/>
              <a:t>, </a:t>
            </a:r>
            <a:endParaRPr/>
          </a:p>
          <a:p>
            <a:pPr marL="755957" lvl="1" indent="-251986" algn="l" rtl="0">
              <a:lnSpc>
                <a:spcPct val="90000"/>
              </a:lnSpc>
              <a:spcBef>
                <a:spcPts val="551"/>
              </a:spcBef>
              <a:spcAft>
                <a:spcPts val="0"/>
              </a:spcAft>
              <a:buClr>
                <a:srgbClr val="595959"/>
              </a:buClr>
              <a:buSzPts val="1800"/>
              <a:buChar char="•"/>
            </a:pPr>
            <a:r>
              <a:rPr lang="nl-NL">
                <a:latin typeface="Calibri"/>
                <a:ea typeface="Calibri"/>
                <a:cs typeface="Calibri"/>
                <a:sym typeface="Calibri"/>
              </a:rPr>
              <a:t>hand = [cards.pop() for _ in range(5)]</a:t>
            </a:r>
            <a:endParaRPr/>
          </a:p>
        </p:txBody>
      </p:sp>
      <p:sp>
        <p:nvSpPr>
          <p:cNvPr id="608" name="Google Shape;608;p75"/>
          <p:cNvSpPr txBox="1"/>
          <p:nvPr/>
        </p:nvSpPr>
        <p:spPr>
          <a:xfrm>
            <a:off x="1959641" y="386318"/>
            <a:ext cx="244827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nl-NL" sz="1800">
                <a:solidFill>
                  <a:srgbClr val="757070"/>
                </a:solidFill>
                <a:latin typeface="Arial"/>
                <a:ea typeface="Arial"/>
                <a:cs typeface="Arial"/>
                <a:sym typeface="Arial"/>
              </a:rPr>
              <a:t>Exercise </a:t>
            </a:r>
            <a:r>
              <a:rPr lang="nl-NL" sz="1800">
                <a:solidFill>
                  <a:srgbClr val="757070"/>
                </a:solidFill>
                <a:latin typeface="Calibri"/>
                <a:ea typeface="Calibri"/>
                <a:cs typeface="Calibri"/>
                <a:sym typeface="Calibri"/>
              </a:rPr>
              <a:t>2.4</a:t>
            </a:r>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612"/>
        <p:cNvGrpSpPr/>
        <p:nvPr/>
      </p:nvGrpSpPr>
      <p:grpSpPr>
        <a:xfrm>
          <a:off x="0" y="0"/>
          <a:ext cx="0" cy="0"/>
          <a:chOff x="0" y="0"/>
          <a:chExt cx="0" cy="0"/>
        </a:xfrm>
      </p:grpSpPr>
      <p:sp>
        <p:nvSpPr>
          <p:cNvPr id="613" name="Google Shape;613;p76"/>
          <p:cNvSpPr txBox="1">
            <a:spLocks noGrp="1"/>
          </p:cNvSpPr>
          <p:nvPr>
            <p:ph type="title"/>
          </p:nvPr>
        </p:nvSpPr>
        <p:spPr>
          <a:xfrm>
            <a:off x="575816" y="402483"/>
            <a:ext cx="8928991" cy="14611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595959"/>
              </a:buClr>
              <a:buSzPts val="4100"/>
              <a:buFont typeface="Arial"/>
              <a:buNone/>
            </a:pPr>
            <a:r>
              <a:rPr lang="nl-NL"/>
              <a:t>Functions</a:t>
            </a:r>
            <a:endParaRPr/>
          </a:p>
        </p:txBody>
      </p:sp>
      <p:sp>
        <p:nvSpPr>
          <p:cNvPr id="614" name="Google Shape;614;p76"/>
          <p:cNvSpPr txBox="1">
            <a:spLocks noGrp="1"/>
          </p:cNvSpPr>
          <p:nvPr>
            <p:ph type="body" idx="1"/>
          </p:nvPr>
        </p:nvSpPr>
        <p:spPr>
          <a:xfrm>
            <a:off x="575817" y="2012414"/>
            <a:ext cx="8928990" cy="5439831"/>
          </a:xfrm>
          <a:prstGeom prst="rect">
            <a:avLst/>
          </a:prstGeom>
          <a:noFill/>
          <a:ln>
            <a:noFill/>
          </a:ln>
        </p:spPr>
        <p:txBody>
          <a:bodyPr spcFirstLastPara="1" wrap="square" lIns="91425" tIns="45700" rIns="91425" bIns="45700" anchor="t" anchorCtr="0">
            <a:noAutofit/>
          </a:bodyPr>
          <a:lstStyle/>
          <a:p>
            <a:pPr marL="251986" lvl="0" indent="-251986" algn="l" rtl="0">
              <a:lnSpc>
                <a:spcPct val="90000"/>
              </a:lnSpc>
              <a:spcBef>
                <a:spcPts val="0"/>
              </a:spcBef>
              <a:spcAft>
                <a:spcPts val="0"/>
              </a:spcAft>
              <a:buClr>
                <a:srgbClr val="595959"/>
              </a:buClr>
              <a:buSzPts val="2000"/>
              <a:buChar char="•"/>
            </a:pPr>
            <a:r>
              <a:rPr lang="nl-NL"/>
              <a:t>Statements grouped together to preform a certain task</a:t>
            </a:r>
            <a:endParaRPr/>
          </a:p>
          <a:p>
            <a:pPr marL="251986" lvl="0" indent="-124986" algn="l" rtl="0">
              <a:lnSpc>
                <a:spcPct val="90000"/>
              </a:lnSpc>
              <a:spcBef>
                <a:spcPts val="1102"/>
              </a:spcBef>
              <a:spcAft>
                <a:spcPts val="0"/>
              </a:spcAft>
              <a:buClr>
                <a:srgbClr val="595959"/>
              </a:buClr>
              <a:buSzPts val="2000"/>
              <a:buNone/>
            </a:pPr>
            <a:endParaRPr/>
          </a:p>
          <a:p>
            <a:pPr marL="251986" lvl="0" indent="-251986" algn="l" rtl="0">
              <a:lnSpc>
                <a:spcPct val="90000"/>
              </a:lnSpc>
              <a:spcBef>
                <a:spcPts val="1102"/>
              </a:spcBef>
              <a:spcAft>
                <a:spcPts val="0"/>
              </a:spcAft>
              <a:buClr>
                <a:srgbClr val="595959"/>
              </a:buClr>
              <a:buSzPts val="2000"/>
              <a:buChar char="•"/>
            </a:pPr>
            <a:r>
              <a:rPr lang="nl-NL"/>
              <a:t>Always consists of two steps:</a:t>
            </a:r>
            <a:endParaRPr/>
          </a:p>
          <a:p>
            <a:pPr marL="961171" lvl="1" indent="-457200" algn="l" rtl="0">
              <a:lnSpc>
                <a:spcPct val="90000"/>
              </a:lnSpc>
              <a:spcBef>
                <a:spcPts val="551"/>
              </a:spcBef>
              <a:spcAft>
                <a:spcPts val="0"/>
              </a:spcAft>
              <a:buClr>
                <a:srgbClr val="595959"/>
              </a:buClr>
              <a:buSzPts val="1800"/>
              <a:buFont typeface="Calibri"/>
              <a:buAutoNum type="arabicPeriod"/>
            </a:pPr>
            <a:r>
              <a:rPr lang="nl-NL"/>
              <a:t>defining a function with the </a:t>
            </a:r>
            <a:r>
              <a:rPr lang="nl-NL" b="1"/>
              <a:t>def</a:t>
            </a:r>
            <a:r>
              <a:rPr lang="nl-NL"/>
              <a:t> keyword</a:t>
            </a:r>
            <a:endParaRPr/>
          </a:p>
          <a:p>
            <a:pPr marL="961171" lvl="1" indent="-457200" algn="l" rtl="0">
              <a:lnSpc>
                <a:spcPct val="90000"/>
              </a:lnSpc>
              <a:spcBef>
                <a:spcPts val="551"/>
              </a:spcBef>
              <a:spcAft>
                <a:spcPts val="0"/>
              </a:spcAft>
              <a:buClr>
                <a:srgbClr val="595959"/>
              </a:buClr>
              <a:buSzPts val="1800"/>
              <a:buFont typeface="Calibri"/>
              <a:buAutoNum type="arabicPeriod"/>
            </a:pPr>
            <a:r>
              <a:rPr lang="nl-NL"/>
              <a:t>calling the function using parentheses</a:t>
            </a:r>
            <a:endParaRPr/>
          </a:p>
        </p:txBody>
      </p:sp>
      <p:sp>
        <p:nvSpPr>
          <p:cNvPr id="615" name="Google Shape;615;p76"/>
          <p:cNvSpPr/>
          <p:nvPr/>
        </p:nvSpPr>
        <p:spPr>
          <a:xfrm>
            <a:off x="576263" y="5202973"/>
            <a:ext cx="8928544" cy="2031325"/>
          </a:xfrm>
          <a:prstGeom prst="rect">
            <a:avLst/>
          </a:prstGeom>
          <a:solidFill>
            <a:schemeClr val="lt2"/>
          </a:solidFill>
          <a:ln w="9525" cap="flat" cmpd="sng">
            <a:solidFill>
              <a:srgbClr val="3F3F3F"/>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t" anchorCtr="0">
            <a:spAutoFit/>
          </a:bodyPr>
          <a:lstStyle/>
          <a:p>
            <a:pPr marL="0" marR="0" lvl="0" indent="0" algn="l" rtl="0">
              <a:spcBef>
                <a:spcPts val="0"/>
              </a:spcBef>
              <a:spcAft>
                <a:spcPts val="0"/>
              </a:spcAft>
              <a:buNone/>
            </a:pPr>
            <a:r>
              <a:rPr lang="nl-NL" sz="1800" b="1">
                <a:solidFill>
                  <a:srgbClr val="0000FF"/>
                </a:solidFill>
                <a:latin typeface="Arial"/>
                <a:ea typeface="Arial"/>
                <a:cs typeface="Arial"/>
                <a:sym typeface="Arial"/>
              </a:rPr>
              <a:t>def</a:t>
            </a:r>
            <a:r>
              <a:rPr lang="nl-NL" sz="1800" b="1">
                <a:solidFill>
                  <a:srgbClr val="000000"/>
                </a:solidFill>
                <a:latin typeface="Arial"/>
                <a:ea typeface="Arial"/>
                <a:cs typeface="Arial"/>
                <a:sym typeface="Arial"/>
              </a:rPr>
              <a:t> print_goodmorning():</a:t>
            </a:r>
            <a:endParaRPr/>
          </a:p>
          <a:p>
            <a:pPr marL="0" marR="0" lvl="0" indent="0" algn="l" rtl="0">
              <a:spcBef>
                <a:spcPts val="0"/>
              </a:spcBef>
              <a:spcAft>
                <a:spcPts val="0"/>
              </a:spcAft>
              <a:buNone/>
            </a:pPr>
            <a:r>
              <a:rPr lang="nl-NL" sz="1800" b="1">
                <a:solidFill>
                  <a:srgbClr val="000000"/>
                </a:solidFill>
                <a:latin typeface="Arial"/>
                <a:ea typeface="Arial"/>
                <a:cs typeface="Arial"/>
                <a:sym typeface="Arial"/>
              </a:rPr>
              <a:t>    print(</a:t>
            </a:r>
            <a:r>
              <a:rPr lang="nl-NL" sz="1800" b="1">
                <a:solidFill>
                  <a:srgbClr val="A31515"/>
                </a:solidFill>
                <a:latin typeface="Arial"/>
                <a:ea typeface="Arial"/>
                <a:cs typeface="Arial"/>
                <a:sym typeface="Arial"/>
              </a:rPr>
              <a:t>'Goodmorning’</a:t>
            </a:r>
            <a:r>
              <a:rPr lang="nl-NL" sz="1800" b="1">
                <a:solidFill>
                  <a:srgbClr val="000000"/>
                </a:solidFill>
                <a:latin typeface="Arial"/>
                <a:ea typeface="Arial"/>
                <a:cs typeface="Arial"/>
                <a:sym typeface="Arial"/>
              </a:rPr>
              <a:t>)</a:t>
            </a:r>
            <a:endParaRPr/>
          </a:p>
          <a:p>
            <a:pPr marL="0" marR="0" lvl="0" indent="0" algn="l" rtl="0">
              <a:spcBef>
                <a:spcPts val="0"/>
              </a:spcBef>
              <a:spcAft>
                <a:spcPts val="0"/>
              </a:spcAft>
              <a:buNone/>
            </a:pPr>
            <a:r>
              <a:rPr lang="nl-NL" sz="1800" b="1">
                <a:solidFill>
                  <a:srgbClr val="000000"/>
                </a:solidFill>
                <a:latin typeface="Arial"/>
                <a:ea typeface="Arial"/>
                <a:cs typeface="Arial"/>
                <a:sym typeface="Arial"/>
              </a:rPr>
              <a:t>    print(</a:t>
            </a:r>
            <a:r>
              <a:rPr lang="nl-NL" sz="1800" b="1">
                <a:solidFill>
                  <a:srgbClr val="A31515"/>
                </a:solidFill>
                <a:latin typeface="Arial"/>
                <a:ea typeface="Arial"/>
                <a:cs typeface="Arial"/>
                <a:sym typeface="Arial"/>
              </a:rPr>
              <a:t>'How are you today?’</a:t>
            </a:r>
            <a:r>
              <a:rPr lang="nl-NL" sz="1800" b="1">
                <a:solidFill>
                  <a:srgbClr val="000000"/>
                </a:solidFill>
                <a:latin typeface="Arial"/>
                <a:ea typeface="Arial"/>
                <a:cs typeface="Arial"/>
                <a:sym typeface="Arial"/>
              </a:rPr>
              <a:t>)</a:t>
            </a:r>
            <a:endParaRPr/>
          </a:p>
          <a:p>
            <a:pPr marL="0" marR="0" lvl="0" indent="0" algn="l" rtl="0">
              <a:spcBef>
                <a:spcPts val="0"/>
              </a:spcBef>
              <a:spcAft>
                <a:spcPts val="0"/>
              </a:spcAft>
              <a:buNone/>
            </a:pPr>
            <a:r>
              <a:rPr lang="nl-NL" sz="1800" b="1">
                <a:solidFill>
                  <a:srgbClr val="000000"/>
                </a:solidFill>
                <a:latin typeface="Arial"/>
                <a:ea typeface="Arial"/>
                <a:cs typeface="Arial"/>
                <a:sym typeface="Arial"/>
              </a:rPr>
              <a:t>    print(</a:t>
            </a:r>
            <a:r>
              <a:rPr lang="nl-NL" sz="1800" b="1">
                <a:solidFill>
                  <a:srgbClr val="A31515"/>
                </a:solidFill>
                <a:latin typeface="Arial"/>
                <a:ea typeface="Arial"/>
                <a:cs typeface="Arial"/>
                <a:sym typeface="Arial"/>
              </a:rPr>
              <a:t>'Have a great day!'</a:t>
            </a:r>
            <a:r>
              <a:rPr lang="nl-NL" sz="1800" b="1">
                <a:solidFill>
                  <a:srgbClr val="000000"/>
                </a:solidFill>
                <a:latin typeface="Arial"/>
                <a:ea typeface="Arial"/>
                <a:cs typeface="Arial"/>
                <a:sym typeface="Arial"/>
              </a:rPr>
              <a:t>)</a:t>
            </a:r>
            <a:endParaRPr/>
          </a:p>
          <a:p>
            <a:pPr marL="0" marR="0" lvl="0" indent="0" algn="l" rtl="0">
              <a:spcBef>
                <a:spcPts val="0"/>
              </a:spcBef>
              <a:spcAft>
                <a:spcPts val="0"/>
              </a:spcAft>
              <a:buNone/>
            </a:pPr>
            <a:br>
              <a:rPr lang="nl-NL" sz="1800" b="1">
                <a:solidFill>
                  <a:srgbClr val="000000"/>
                </a:solidFill>
                <a:latin typeface="Arial"/>
                <a:ea typeface="Arial"/>
                <a:cs typeface="Arial"/>
                <a:sym typeface="Arial"/>
              </a:rPr>
            </a:br>
            <a:br>
              <a:rPr lang="nl-NL" sz="1800" b="1">
                <a:solidFill>
                  <a:srgbClr val="000000"/>
                </a:solidFill>
                <a:latin typeface="Arial"/>
                <a:ea typeface="Arial"/>
                <a:cs typeface="Arial"/>
                <a:sym typeface="Arial"/>
              </a:rPr>
            </a:br>
            <a:r>
              <a:rPr lang="nl-NL" sz="1800" b="1">
                <a:solidFill>
                  <a:srgbClr val="000000"/>
                </a:solidFill>
                <a:latin typeface="Arial"/>
                <a:ea typeface="Arial"/>
                <a:cs typeface="Arial"/>
                <a:sym typeface="Arial"/>
              </a:rPr>
              <a:t>print_goodmorning()</a:t>
            </a:r>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619"/>
        <p:cNvGrpSpPr/>
        <p:nvPr/>
      </p:nvGrpSpPr>
      <p:grpSpPr>
        <a:xfrm>
          <a:off x="0" y="0"/>
          <a:ext cx="0" cy="0"/>
          <a:chOff x="0" y="0"/>
          <a:chExt cx="0" cy="0"/>
        </a:xfrm>
      </p:grpSpPr>
      <p:sp>
        <p:nvSpPr>
          <p:cNvPr id="620" name="Google Shape;620;p77"/>
          <p:cNvSpPr txBox="1">
            <a:spLocks noGrp="1"/>
          </p:cNvSpPr>
          <p:nvPr>
            <p:ph type="title"/>
          </p:nvPr>
        </p:nvSpPr>
        <p:spPr>
          <a:xfrm>
            <a:off x="575816" y="402483"/>
            <a:ext cx="8928991" cy="14611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595959"/>
              </a:buClr>
              <a:buSzPts val="4100"/>
              <a:buFont typeface="Arial"/>
              <a:buNone/>
            </a:pPr>
            <a:r>
              <a:rPr lang="nl-NL"/>
              <a:t>Arguments</a:t>
            </a:r>
            <a:endParaRPr/>
          </a:p>
        </p:txBody>
      </p:sp>
      <p:sp>
        <p:nvSpPr>
          <p:cNvPr id="621" name="Google Shape;621;p77"/>
          <p:cNvSpPr txBox="1">
            <a:spLocks noGrp="1"/>
          </p:cNvSpPr>
          <p:nvPr>
            <p:ph type="body" idx="1"/>
          </p:nvPr>
        </p:nvSpPr>
        <p:spPr>
          <a:xfrm>
            <a:off x="575817" y="2012414"/>
            <a:ext cx="8928990" cy="5439831"/>
          </a:xfrm>
          <a:prstGeom prst="rect">
            <a:avLst/>
          </a:prstGeom>
          <a:noFill/>
          <a:ln>
            <a:noFill/>
          </a:ln>
        </p:spPr>
        <p:txBody>
          <a:bodyPr spcFirstLastPara="1" wrap="square" lIns="91425" tIns="45700" rIns="91425" bIns="45700" anchor="t" anchorCtr="0">
            <a:noAutofit/>
          </a:bodyPr>
          <a:lstStyle/>
          <a:p>
            <a:pPr marL="251986" lvl="0" indent="-251986" algn="l" rtl="0">
              <a:lnSpc>
                <a:spcPct val="90000"/>
              </a:lnSpc>
              <a:spcBef>
                <a:spcPts val="0"/>
              </a:spcBef>
              <a:spcAft>
                <a:spcPts val="0"/>
              </a:spcAft>
              <a:buClr>
                <a:srgbClr val="595959"/>
              </a:buClr>
              <a:buSzPts val="2000"/>
              <a:buChar char="•"/>
            </a:pPr>
            <a:r>
              <a:rPr lang="nl-NL"/>
              <a:t>Arguments can be passed to functions</a:t>
            </a:r>
            <a:endParaRPr/>
          </a:p>
          <a:p>
            <a:pPr marL="251986" lvl="0" indent="-124986" algn="l" rtl="0">
              <a:lnSpc>
                <a:spcPct val="90000"/>
              </a:lnSpc>
              <a:spcBef>
                <a:spcPts val="1102"/>
              </a:spcBef>
              <a:spcAft>
                <a:spcPts val="0"/>
              </a:spcAft>
              <a:buClr>
                <a:srgbClr val="595959"/>
              </a:buClr>
              <a:buSzPts val="2000"/>
              <a:buNone/>
            </a:pPr>
            <a:endParaRPr/>
          </a:p>
          <a:p>
            <a:pPr marL="251986" lvl="0" indent="-124986" algn="l" rtl="0">
              <a:lnSpc>
                <a:spcPct val="90000"/>
              </a:lnSpc>
              <a:spcBef>
                <a:spcPts val="1102"/>
              </a:spcBef>
              <a:spcAft>
                <a:spcPts val="0"/>
              </a:spcAft>
              <a:buClr>
                <a:srgbClr val="595959"/>
              </a:buClr>
              <a:buSzPts val="2000"/>
              <a:buNone/>
            </a:pPr>
            <a:endParaRPr/>
          </a:p>
        </p:txBody>
      </p:sp>
      <p:sp>
        <p:nvSpPr>
          <p:cNvPr id="622" name="Google Shape;622;p77"/>
          <p:cNvSpPr/>
          <p:nvPr/>
        </p:nvSpPr>
        <p:spPr>
          <a:xfrm>
            <a:off x="575816" y="5182282"/>
            <a:ext cx="8928991" cy="2031325"/>
          </a:xfrm>
          <a:prstGeom prst="rect">
            <a:avLst/>
          </a:prstGeom>
          <a:solidFill>
            <a:schemeClr val="lt2"/>
          </a:solidFill>
          <a:ln w="9525" cap="flat" cmpd="sng">
            <a:solidFill>
              <a:srgbClr val="3F3F3F"/>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t" anchorCtr="0">
            <a:spAutoFit/>
          </a:bodyPr>
          <a:lstStyle/>
          <a:p>
            <a:pPr marL="0" marR="0" lvl="0" indent="0" algn="l" rtl="0">
              <a:spcBef>
                <a:spcPts val="0"/>
              </a:spcBef>
              <a:spcAft>
                <a:spcPts val="0"/>
              </a:spcAft>
              <a:buNone/>
            </a:pPr>
            <a:r>
              <a:rPr lang="nl-NL" sz="1800" b="1">
                <a:solidFill>
                  <a:srgbClr val="0000FF"/>
                </a:solidFill>
                <a:latin typeface="Arial"/>
                <a:ea typeface="Arial"/>
                <a:cs typeface="Arial"/>
                <a:sym typeface="Arial"/>
              </a:rPr>
              <a:t>def</a:t>
            </a:r>
            <a:r>
              <a:rPr lang="nl-NL" sz="1800" b="1">
                <a:solidFill>
                  <a:srgbClr val="000000"/>
                </a:solidFill>
                <a:latin typeface="Arial"/>
                <a:ea typeface="Arial"/>
                <a:cs typeface="Arial"/>
                <a:sym typeface="Arial"/>
              </a:rPr>
              <a:t> print_goodmorning(name):</a:t>
            </a:r>
            <a:endParaRPr/>
          </a:p>
          <a:p>
            <a:pPr marL="0" marR="0" lvl="0" indent="0" algn="l" rtl="0">
              <a:spcBef>
                <a:spcPts val="0"/>
              </a:spcBef>
              <a:spcAft>
                <a:spcPts val="0"/>
              </a:spcAft>
              <a:buNone/>
            </a:pPr>
            <a:r>
              <a:rPr lang="nl-NL" sz="1800" b="1">
                <a:solidFill>
                  <a:srgbClr val="000000"/>
                </a:solidFill>
                <a:latin typeface="Arial"/>
                <a:ea typeface="Arial"/>
                <a:cs typeface="Arial"/>
                <a:sym typeface="Arial"/>
              </a:rPr>
              <a:t>    print(</a:t>
            </a:r>
            <a:r>
              <a:rPr lang="nl-NL" sz="1800" b="1">
                <a:solidFill>
                  <a:srgbClr val="A31515"/>
                </a:solidFill>
                <a:latin typeface="Arial"/>
                <a:ea typeface="Arial"/>
                <a:cs typeface="Arial"/>
                <a:sym typeface="Arial"/>
              </a:rPr>
              <a:t>'Goodmorning %s'</a:t>
            </a:r>
            <a:r>
              <a:rPr lang="nl-NL" sz="1800" b="1">
                <a:solidFill>
                  <a:srgbClr val="000000"/>
                </a:solidFill>
                <a:latin typeface="Arial"/>
                <a:ea typeface="Arial"/>
                <a:cs typeface="Arial"/>
                <a:sym typeface="Arial"/>
              </a:rPr>
              <a:t> % name)</a:t>
            </a:r>
            <a:endParaRPr/>
          </a:p>
          <a:p>
            <a:pPr marL="0" marR="0" lvl="0" indent="0" algn="l" rtl="0">
              <a:spcBef>
                <a:spcPts val="0"/>
              </a:spcBef>
              <a:spcAft>
                <a:spcPts val="0"/>
              </a:spcAft>
              <a:buNone/>
            </a:pPr>
            <a:r>
              <a:rPr lang="nl-NL" sz="1800" b="1">
                <a:solidFill>
                  <a:srgbClr val="000000"/>
                </a:solidFill>
                <a:latin typeface="Arial"/>
                <a:ea typeface="Arial"/>
                <a:cs typeface="Arial"/>
                <a:sym typeface="Arial"/>
              </a:rPr>
              <a:t>    print(</a:t>
            </a:r>
            <a:r>
              <a:rPr lang="nl-NL" sz="1800" b="1">
                <a:solidFill>
                  <a:srgbClr val="A31515"/>
                </a:solidFill>
                <a:latin typeface="Arial"/>
                <a:ea typeface="Arial"/>
                <a:cs typeface="Arial"/>
                <a:sym typeface="Arial"/>
              </a:rPr>
              <a:t>'How are you today?'</a:t>
            </a:r>
            <a:r>
              <a:rPr lang="nl-NL" sz="1800" b="1">
                <a:solidFill>
                  <a:srgbClr val="000000"/>
                </a:solidFill>
                <a:latin typeface="Arial"/>
                <a:ea typeface="Arial"/>
                <a:cs typeface="Arial"/>
                <a:sym typeface="Arial"/>
              </a:rPr>
              <a:t>)</a:t>
            </a:r>
            <a:endParaRPr/>
          </a:p>
          <a:p>
            <a:pPr marL="0" marR="0" lvl="0" indent="0" algn="l" rtl="0">
              <a:spcBef>
                <a:spcPts val="0"/>
              </a:spcBef>
              <a:spcAft>
                <a:spcPts val="0"/>
              </a:spcAft>
              <a:buNone/>
            </a:pPr>
            <a:br>
              <a:rPr lang="nl-NL" sz="1800" b="1">
                <a:solidFill>
                  <a:srgbClr val="000000"/>
                </a:solidFill>
                <a:latin typeface="Arial"/>
                <a:ea typeface="Arial"/>
                <a:cs typeface="Arial"/>
                <a:sym typeface="Arial"/>
              </a:rPr>
            </a:br>
            <a:br>
              <a:rPr lang="nl-NL" sz="1800" b="1">
                <a:solidFill>
                  <a:srgbClr val="000000"/>
                </a:solidFill>
                <a:latin typeface="Arial"/>
                <a:ea typeface="Arial"/>
                <a:cs typeface="Arial"/>
                <a:sym typeface="Arial"/>
              </a:rPr>
            </a:br>
            <a:r>
              <a:rPr lang="nl-NL" sz="1800" b="1">
                <a:solidFill>
                  <a:srgbClr val="000000"/>
                </a:solidFill>
                <a:latin typeface="Arial"/>
                <a:ea typeface="Arial"/>
                <a:cs typeface="Arial"/>
                <a:sym typeface="Arial"/>
              </a:rPr>
              <a:t>print_goodmorning(</a:t>
            </a:r>
            <a:r>
              <a:rPr lang="nl-NL" sz="1800" b="1">
                <a:solidFill>
                  <a:srgbClr val="A31515"/>
                </a:solidFill>
                <a:latin typeface="Arial"/>
                <a:ea typeface="Arial"/>
                <a:cs typeface="Arial"/>
                <a:sym typeface="Arial"/>
              </a:rPr>
              <a:t>'Albert'</a:t>
            </a:r>
            <a:r>
              <a:rPr lang="nl-NL" sz="1800" b="1">
                <a:solidFill>
                  <a:srgbClr val="000000"/>
                </a:solidFill>
                <a:latin typeface="Arial"/>
                <a:ea typeface="Arial"/>
                <a:cs typeface="Arial"/>
                <a:sym typeface="Arial"/>
              </a:rPr>
              <a:t>)</a:t>
            </a:r>
            <a:endParaRPr/>
          </a:p>
          <a:p>
            <a:pPr marL="0" marR="0" lvl="0" indent="0" algn="l" rtl="0">
              <a:spcBef>
                <a:spcPts val="0"/>
              </a:spcBef>
              <a:spcAft>
                <a:spcPts val="0"/>
              </a:spcAft>
              <a:buNone/>
            </a:pPr>
            <a:r>
              <a:rPr lang="nl-NL" sz="1800" b="1">
                <a:solidFill>
                  <a:srgbClr val="000000"/>
                </a:solidFill>
                <a:latin typeface="Arial"/>
                <a:ea typeface="Arial"/>
                <a:cs typeface="Arial"/>
                <a:sym typeface="Arial"/>
              </a:rPr>
              <a:t>print_goodmorning(</a:t>
            </a:r>
            <a:r>
              <a:rPr lang="nl-NL" sz="1800" b="1">
                <a:solidFill>
                  <a:srgbClr val="A31515"/>
                </a:solidFill>
                <a:latin typeface="Arial"/>
                <a:ea typeface="Arial"/>
                <a:cs typeface="Arial"/>
                <a:sym typeface="Arial"/>
              </a:rPr>
              <a:t>'Peter'</a:t>
            </a:r>
            <a:r>
              <a:rPr lang="nl-NL" sz="1800" b="1">
                <a:solidFill>
                  <a:srgbClr val="000000"/>
                </a:solidFill>
                <a:latin typeface="Arial"/>
                <a:ea typeface="Arial"/>
                <a:cs typeface="Arial"/>
                <a:sym typeface="Arial"/>
              </a:rPr>
              <a:t>)</a:t>
            </a:r>
            <a:endParaRPr sz="1800" b="1">
              <a:solidFill>
                <a:srgbClr val="000000"/>
              </a:solidFill>
              <a:latin typeface="Arial"/>
              <a:ea typeface="Arial"/>
              <a:cs typeface="Arial"/>
              <a:sym typeface="Arial"/>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626"/>
        <p:cNvGrpSpPr/>
        <p:nvPr/>
      </p:nvGrpSpPr>
      <p:grpSpPr>
        <a:xfrm>
          <a:off x="0" y="0"/>
          <a:ext cx="0" cy="0"/>
          <a:chOff x="0" y="0"/>
          <a:chExt cx="0" cy="0"/>
        </a:xfrm>
      </p:grpSpPr>
      <p:sp>
        <p:nvSpPr>
          <p:cNvPr id="627" name="Google Shape;627;p78"/>
          <p:cNvSpPr txBox="1">
            <a:spLocks noGrp="1"/>
          </p:cNvSpPr>
          <p:nvPr>
            <p:ph type="title"/>
          </p:nvPr>
        </p:nvSpPr>
        <p:spPr>
          <a:xfrm>
            <a:off x="575816" y="402483"/>
            <a:ext cx="8928991" cy="14611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595959"/>
              </a:buClr>
              <a:buSzPts val="4100"/>
              <a:buFont typeface="Arial"/>
              <a:buNone/>
            </a:pPr>
            <a:r>
              <a:rPr lang="nl-NL"/>
              <a:t>Arguments with default values</a:t>
            </a:r>
            <a:endParaRPr/>
          </a:p>
        </p:txBody>
      </p:sp>
      <p:sp>
        <p:nvSpPr>
          <p:cNvPr id="628" name="Google Shape;628;p78"/>
          <p:cNvSpPr txBox="1">
            <a:spLocks noGrp="1"/>
          </p:cNvSpPr>
          <p:nvPr>
            <p:ph type="body" idx="1"/>
          </p:nvPr>
        </p:nvSpPr>
        <p:spPr>
          <a:xfrm>
            <a:off x="575817" y="2012414"/>
            <a:ext cx="8928990" cy="5439831"/>
          </a:xfrm>
          <a:prstGeom prst="rect">
            <a:avLst/>
          </a:prstGeom>
          <a:noFill/>
          <a:ln>
            <a:noFill/>
          </a:ln>
        </p:spPr>
        <p:txBody>
          <a:bodyPr spcFirstLastPara="1" wrap="square" lIns="91425" tIns="45700" rIns="91425" bIns="45700" anchor="t" anchorCtr="0">
            <a:noAutofit/>
          </a:bodyPr>
          <a:lstStyle/>
          <a:p>
            <a:pPr marL="251986" lvl="0" indent="-251986" algn="l" rtl="0">
              <a:lnSpc>
                <a:spcPct val="90000"/>
              </a:lnSpc>
              <a:spcBef>
                <a:spcPts val="0"/>
              </a:spcBef>
              <a:spcAft>
                <a:spcPts val="0"/>
              </a:spcAft>
              <a:buClr>
                <a:srgbClr val="595959"/>
              </a:buClr>
              <a:buSzPts val="2000"/>
              <a:buChar char="•"/>
            </a:pPr>
            <a:r>
              <a:rPr lang="nl-NL"/>
              <a:t>Arguments can have default values</a:t>
            </a:r>
            <a:endParaRPr/>
          </a:p>
          <a:p>
            <a:pPr marL="251986" lvl="0" indent="-251986" algn="l" rtl="0">
              <a:lnSpc>
                <a:spcPct val="90000"/>
              </a:lnSpc>
              <a:spcBef>
                <a:spcPts val="1102"/>
              </a:spcBef>
              <a:spcAft>
                <a:spcPts val="0"/>
              </a:spcAft>
              <a:buClr>
                <a:srgbClr val="595959"/>
              </a:buClr>
              <a:buSzPts val="2000"/>
              <a:buChar char="•"/>
            </a:pPr>
            <a:r>
              <a:rPr lang="nl-NL"/>
              <a:t>If the argument is not passed to the function de default value is used.</a:t>
            </a:r>
            <a:endParaRPr/>
          </a:p>
          <a:p>
            <a:pPr marL="251986" lvl="0" indent="-124986" algn="l" rtl="0">
              <a:lnSpc>
                <a:spcPct val="90000"/>
              </a:lnSpc>
              <a:spcBef>
                <a:spcPts val="1102"/>
              </a:spcBef>
              <a:spcAft>
                <a:spcPts val="0"/>
              </a:spcAft>
              <a:buClr>
                <a:srgbClr val="595959"/>
              </a:buClr>
              <a:buSzPts val="2000"/>
              <a:buNone/>
            </a:pPr>
            <a:endParaRPr/>
          </a:p>
          <a:p>
            <a:pPr marL="251986" lvl="0" indent="-124986" algn="l" rtl="0">
              <a:lnSpc>
                <a:spcPct val="90000"/>
              </a:lnSpc>
              <a:spcBef>
                <a:spcPts val="1102"/>
              </a:spcBef>
              <a:spcAft>
                <a:spcPts val="0"/>
              </a:spcAft>
              <a:buClr>
                <a:srgbClr val="595959"/>
              </a:buClr>
              <a:buSzPts val="2000"/>
              <a:buNone/>
            </a:pPr>
            <a:endParaRPr/>
          </a:p>
        </p:txBody>
      </p:sp>
      <p:sp>
        <p:nvSpPr>
          <p:cNvPr id="629" name="Google Shape;629;p78"/>
          <p:cNvSpPr/>
          <p:nvPr/>
        </p:nvSpPr>
        <p:spPr>
          <a:xfrm>
            <a:off x="575816" y="4926126"/>
            <a:ext cx="8928544" cy="2339102"/>
          </a:xfrm>
          <a:prstGeom prst="rect">
            <a:avLst/>
          </a:prstGeom>
          <a:solidFill>
            <a:schemeClr val="lt2"/>
          </a:solidFill>
          <a:ln w="9525" cap="flat" cmpd="sng">
            <a:solidFill>
              <a:srgbClr val="3F3F3F"/>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nl-NL" sz="1600" b="1">
                <a:solidFill>
                  <a:srgbClr val="0000FF"/>
                </a:solidFill>
                <a:latin typeface="Arial"/>
                <a:ea typeface="Arial"/>
                <a:cs typeface="Arial"/>
                <a:sym typeface="Arial"/>
              </a:rPr>
              <a:t>def</a:t>
            </a:r>
            <a:r>
              <a:rPr lang="nl-NL" sz="1600" b="1">
                <a:solidFill>
                  <a:srgbClr val="000000"/>
                </a:solidFill>
                <a:latin typeface="Arial"/>
                <a:ea typeface="Arial"/>
                <a:cs typeface="Arial"/>
                <a:sym typeface="Arial"/>
              </a:rPr>
              <a:t> book_flight(fromairport, toairport, numadults=</a:t>
            </a:r>
            <a:r>
              <a:rPr lang="nl-NL" sz="1600" b="1">
                <a:solidFill>
                  <a:srgbClr val="09885A"/>
                </a:solidFill>
                <a:latin typeface="Arial"/>
                <a:ea typeface="Arial"/>
                <a:cs typeface="Arial"/>
                <a:sym typeface="Arial"/>
              </a:rPr>
              <a:t>1</a:t>
            </a:r>
            <a:r>
              <a:rPr lang="nl-NL" sz="1600" b="1">
                <a:solidFill>
                  <a:srgbClr val="000000"/>
                </a:solidFill>
                <a:latin typeface="Arial"/>
                <a:ea typeface="Arial"/>
                <a:cs typeface="Arial"/>
                <a:sym typeface="Arial"/>
              </a:rPr>
              <a:t>, numchildren=</a:t>
            </a:r>
            <a:r>
              <a:rPr lang="nl-NL" sz="1600" b="1">
                <a:solidFill>
                  <a:srgbClr val="09885A"/>
                </a:solidFill>
                <a:latin typeface="Arial"/>
                <a:ea typeface="Arial"/>
                <a:cs typeface="Arial"/>
                <a:sym typeface="Arial"/>
              </a:rPr>
              <a:t>0</a:t>
            </a:r>
            <a:r>
              <a:rPr lang="nl-NL" sz="1600" b="1">
                <a:solidFill>
                  <a:srgbClr val="000000"/>
                </a:solidFill>
                <a:latin typeface="Arial"/>
                <a:ea typeface="Arial"/>
                <a:cs typeface="Arial"/>
                <a:sym typeface="Arial"/>
              </a:rPr>
              <a:t>):</a:t>
            </a:r>
            <a:endParaRPr/>
          </a:p>
          <a:p>
            <a:pPr marL="0" marR="0" lvl="0" indent="0" algn="l" rtl="0">
              <a:spcBef>
                <a:spcPts val="0"/>
              </a:spcBef>
              <a:spcAft>
                <a:spcPts val="0"/>
              </a:spcAft>
              <a:buNone/>
            </a:pPr>
            <a:r>
              <a:rPr lang="nl-NL" sz="1600" b="1">
                <a:solidFill>
                  <a:srgbClr val="000000"/>
                </a:solidFill>
                <a:latin typeface="Arial"/>
                <a:ea typeface="Arial"/>
                <a:cs typeface="Arial"/>
                <a:sym typeface="Arial"/>
              </a:rPr>
              <a:t>    print(</a:t>
            </a:r>
            <a:r>
              <a:rPr lang="nl-NL" sz="1600" b="1">
                <a:solidFill>
                  <a:srgbClr val="A31515"/>
                </a:solidFill>
                <a:latin typeface="Arial"/>
                <a:ea typeface="Arial"/>
                <a:cs typeface="Arial"/>
                <a:sym typeface="Arial"/>
              </a:rPr>
              <a:t>"\nFlight booked from %s to %s"</a:t>
            </a:r>
            <a:r>
              <a:rPr lang="nl-NL" sz="1600" b="1">
                <a:solidFill>
                  <a:srgbClr val="000000"/>
                </a:solidFill>
                <a:latin typeface="Arial"/>
                <a:ea typeface="Arial"/>
                <a:cs typeface="Arial"/>
                <a:sym typeface="Arial"/>
              </a:rPr>
              <a:t> % (fromairport, toairport))</a:t>
            </a:r>
            <a:endParaRPr/>
          </a:p>
          <a:p>
            <a:pPr marL="0" marR="0" lvl="0" indent="0" algn="l" rtl="0">
              <a:spcBef>
                <a:spcPts val="0"/>
              </a:spcBef>
              <a:spcAft>
                <a:spcPts val="0"/>
              </a:spcAft>
              <a:buNone/>
            </a:pPr>
            <a:r>
              <a:rPr lang="nl-NL" sz="1600" b="1">
                <a:solidFill>
                  <a:srgbClr val="000000"/>
                </a:solidFill>
                <a:latin typeface="Arial"/>
                <a:ea typeface="Arial"/>
                <a:cs typeface="Arial"/>
                <a:sym typeface="Arial"/>
              </a:rPr>
              <a:t>    print(</a:t>
            </a:r>
            <a:r>
              <a:rPr lang="nl-NL" sz="1600" b="1">
                <a:solidFill>
                  <a:srgbClr val="A31515"/>
                </a:solidFill>
                <a:latin typeface="Arial"/>
                <a:ea typeface="Arial"/>
                <a:cs typeface="Arial"/>
                <a:sym typeface="Arial"/>
              </a:rPr>
              <a:t>"Number of adults: %d"</a:t>
            </a:r>
            <a:r>
              <a:rPr lang="nl-NL" sz="1600" b="1">
                <a:solidFill>
                  <a:srgbClr val="000000"/>
                </a:solidFill>
                <a:latin typeface="Arial"/>
                <a:ea typeface="Arial"/>
                <a:cs typeface="Arial"/>
                <a:sym typeface="Arial"/>
              </a:rPr>
              <a:t> % numadults)</a:t>
            </a:r>
            <a:endParaRPr/>
          </a:p>
          <a:p>
            <a:pPr marL="0" marR="0" lvl="0" indent="0" algn="l" rtl="0">
              <a:spcBef>
                <a:spcPts val="0"/>
              </a:spcBef>
              <a:spcAft>
                <a:spcPts val="0"/>
              </a:spcAft>
              <a:buNone/>
            </a:pPr>
            <a:r>
              <a:rPr lang="nl-NL" sz="1600" b="1">
                <a:solidFill>
                  <a:srgbClr val="000000"/>
                </a:solidFill>
                <a:latin typeface="Arial"/>
                <a:ea typeface="Arial"/>
                <a:cs typeface="Arial"/>
                <a:sym typeface="Arial"/>
              </a:rPr>
              <a:t>    print(</a:t>
            </a:r>
            <a:r>
              <a:rPr lang="nl-NL" sz="1600" b="1">
                <a:solidFill>
                  <a:srgbClr val="A31515"/>
                </a:solidFill>
                <a:latin typeface="Arial"/>
                <a:ea typeface="Arial"/>
                <a:cs typeface="Arial"/>
                <a:sym typeface="Arial"/>
              </a:rPr>
              <a:t>"Number of children: %d"</a:t>
            </a:r>
            <a:r>
              <a:rPr lang="nl-NL" sz="1600" b="1">
                <a:solidFill>
                  <a:srgbClr val="000000"/>
                </a:solidFill>
                <a:latin typeface="Arial"/>
                <a:ea typeface="Arial"/>
                <a:cs typeface="Arial"/>
                <a:sym typeface="Arial"/>
              </a:rPr>
              <a:t> % numchildren)</a:t>
            </a:r>
            <a:endParaRPr/>
          </a:p>
          <a:p>
            <a:pPr marL="0" marR="0" lvl="0" indent="0" algn="l" rtl="0">
              <a:spcBef>
                <a:spcPts val="0"/>
              </a:spcBef>
              <a:spcAft>
                <a:spcPts val="0"/>
              </a:spcAft>
              <a:buNone/>
            </a:pPr>
            <a:br>
              <a:rPr lang="nl-NL" sz="1600" b="1">
                <a:solidFill>
                  <a:srgbClr val="000000"/>
                </a:solidFill>
                <a:latin typeface="Arial"/>
                <a:ea typeface="Arial"/>
                <a:cs typeface="Arial"/>
                <a:sym typeface="Arial"/>
              </a:rPr>
            </a:br>
            <a:r>
              <a:rPr lang="nl-NL" sz="1600" b="1">
                <a:solidFill>
                  <a:srgbClr val="008000"/>
                </a:solidFill>
                <a:latin typeface="Arial"/>
                <a:ea typeface="Arial"/>
                <a:cs typeface="Arial"/>
                <a:sym typeface="Arial"/>
              </a:rPr>
              <a:t># Usage (i.e. client code)</a:t>
            </a:r>
            <a:endParaRPr sz="1600" b="1">
              <a:solidFill>
                <a:srgbClr val="000000"/>
              </a:solidFill>
              <a:latin typeface="Arial"/>
              <a:ea typeface="Arial"/>
              <a:cs typeface="Arial"/>
              <a:sym typeface="Arial"/>
            </a:endParaRPr>
          </a:p>
          <a:p>
            <a:pPr marL="0" marR="0" lvl="0" indent="0" algn="l" rtl="0">
              <a:spcBef>
                <a:spcPts val="0"/>
              </a:spcBef>
              <a:spcAft>
                <a:spcPts val="0"/>
              </a:spcAft>
              <a:buNone/>
            </a:pPr>
            <a:r>
              <a:rPr lang="nl-NL" sz="1600" b="1">
                <a:solidFill>
                  <a:srgbClr val="000000"/>
                </a:solidFill>
                <a:latin typeface="Arial"/>
                <a:ea typeface="Arial"/>
                <a:cs typeface="Arial"/>
                <a:sym typeface="Arial"/>
              </a:rPr>
              <a:t>book_flight(</a:t>
            </a:r>
            <a:r>
              <a:rPr lang="nl-NL" sz="1600" b="1">
                <a:solidFill>
                  <a:srgbClr val="A31515"/>
                </a:solidFill>
                <a:latin typeface="Arial"/>
                <a:ea typeface="Arial"/>
                <a:cs typeface="Arial"/>
                <a:sym typeface="Arial"/>
              </a:rPr>
              <a:t>"BRS"</a:t>
            </a:r>
            <a:r>
              <a:rPr lang="nl-NL" sz="1600" b="1">
                <a:solidFill>
                  <a:srgbClr val="000000"/>
                </a:solidFill>
                <a:latin typeface="Arial"/>
                <a:ea typeface="Arial"/>
                <a:cs typeface="Arial"/>
                <a:sym typeface="Arial"/>
              </a:rPr>
              <a:t>, </a:t>
            </a:r>
            <a:r>
              <a:rPr lang="nl-NL" sz="1600" b="1">
                <a:solidFill>
                  <a:srgbClr val="A31515"/>
                </a:solidFill>
                <a:latin typeface="Arial"/>
                <a:ea typeface="Arial"/>
                <a:cs typeface="Arial"/>
                <a:sym typeface="Arial"/>
              </a:rPr>
              <a:t>"VER"</a:t>
            </a:r>
            <a:r>
              <a:rPr lang="nl-NL" sz="1600" b="1">
                <a:solidFill>
                  <a:srgbClr val="000000"/>
                </a:solidFill>
                <a:latin typeface="Arial"/>
                <a:ea typeface="Arial"/>
                <a:cs typeface="Arial"/>
                <a:sym typeface="Arial"/>
              </a:rPr>
              <a:t>, </a:t>
            </a:r>
            <a:r>
              <a:rPr lang="nl-NL" sz="1600" b="1">
                <a:solidFill>
                  <a:srgbClr val="09885A"/>
                </a:solidFill>
                <a:latin typeface="Arial"/>
                <a:ea typeface="Arial"/>
                <a:cs typeface="Arial"/>
                <a:sym typeface="Arial"/>
              </a:rPr>
              <a:t>2</a:t>
            </a:r>
            <a:r>
              <a:rPr lang="nl-NL" sz="1600" b="1">
                <a:solidFill>
                  <a:srgbClr val="000000"/>
                </a:solidFill>
                <a:latin typeface="Arial"/>
                <a:ea typeface="Arial"/>
                <a:cs typeface="Arial"/>
                <a:sym typeface="Arial"/>
              </a:rPr>
              <a:t>, </a:t>
            </a:r>
            <a:r>
              <a:rPr lang="nl-NL" sz="1600" b="1">
                <a:solidFill>
                  <a:srgbClr val="09885A"/>
                </a:solidFill>
                <a:latin typeface="Arial"/>
                <a:ea typeface="Arial"/>
                <a:cs typeface="Arial"/>
                <a:sym typeface="Arial"/>
              </a:rPr>
              <a:t>2</a:t>
            </a:r>
            <a:r>
              <a:rPr lang="nl-NL" sz="1600" b="1">
                <a:solidFill>
                  <a:srgbClr val="000000"/>
                </a:solidFill>
                <a:latin typeface="Arial"/>
                <a:ea typeface="Arial"/>
                <a:cs typeface="Arial"/>
                <a:sym typeface="Arial"/>
              </a:rPr>
              <a:t>)</a:t>
            </a:r>
            <a:endParaRPr/>
          </a:p>
          <a:p>
            <a:pPr marL="0" marR="0" lvl="0" indent="0" algn="l" rtl="0">
              <a:spcBef>
                <a:spcPts val="0"/>
              </a:spcBef>
              <a:spcAft>
                <a:spcPts val="0"/>
              </a:spcAft>
              <a:buNone/>
            </a:pPr>
            <a:r>
              <a:rPr lang="nl-NL" sz="1600" b="1">
                <a:solidFill>
                  <a:srgbClr val="000000"/>
                </a:solidFill>
                <a:latin typeface="Arial"/>
                <a:ea typeface="Arial"/>
                <a:cs typeface="Arial"/>
                <a:sym typeface="Arial"/>
              </a:rPr>
              <a:t>book_flight(</a:t>
            </a:r>
            <a:r>
              <a:rPr lang="nl-NL" sz="1600" b="1">
                <a:solidFill>
                  <a:srgbClr val="A31515"/>
                </a:solidFill>
                <a:latin typeface="Arial"/>
                <a:ea typeface="Arial"/>
                <a:cs typeface="Arial"/>
                <a:sym typeface="Arial"/>
              </a:rPr>
              <a:t>"LHR"</a:t>
            </a:r>
            <a:r>
              <a:rPr lang="nl-NL" sz="1600" b="1">
                <a:solidFill>
                  <a:srgbClr val="000000"/>
                </a:solidFill>
                <a:latin typeface="Arial"/>
                <a:ea typeface="Arial"/>
                <a:cs typeface="Arial"/>
                <a:sym typeface="Arial"/>
              </a:rPr>
              <a:t>, </a:t>
            </a:r>
            <a:r>
              <a:rPr lang="nl-NL" sz="1600" b="1">
                <a:solidFill>
                  <a:srgbClr val="A31515"/>
                </a:solidFill>
                <a:latin typeface="Arial"/>
                <a:ea typeface="Arial"/>
                <a:cs typeface="Arial"/>
                <a:sym typeface="Arial"/>
              </a:rPr>
              <a:t>"VIE"</a:t>
            </a:r>
            <a:r>
              <a:rPr lang="nl-NL" sz="1600" b="1">
                <a:solidFill>
                  <a:srgbClr val="000000"/>
                </a:solidFill>
                <a:latin typeface="Arial"/>
                <a:ea typeface="Arial"/>
                <a:cs typeface="Arial"/>
                <a:sym typeface="Arial"/>
              </a:rPr>
              <a:t>, </a:t>
            </a:r>
            <a:r>
              <a:rPr lang="nl-NL" sz="1600" b="1">
                <a:solidFill>
                  <a:srgbClr val="09885A"/>
                </a:solidFill>
                <a:latin typeface="Arial"/>
                <a:ea typeface="Arial"/>
                <a:cs typeface="Arial"/>
                <a:sym typeface="Arial"/>
              </a:rPr>
              <a:t>4</a:t>
            </a:r>
            <a:r>
              <a:rPr lang="nl-NL" sz="1600" b="1">
                <a:solidFill>
                  <a:srgbClr val="000000"/>
                </a:solidFill>
                <a:latin typeface="Arial"/>
                <a:ea typeface="Arial"/>
                <a:cs typeface="Arial"/>
                <a:sym typeface="Arial"/>
              </a:rPr>
              <a:t>)</a:t>
            </a:r>
            <a:endParaRPr/>
          </a:p>
          <a:p>
            <a:pPr marL="0" marR="0" lvl="0" indent="0" algn="l" rtl="0">
              <a:spcBef>
                <a:spcPts val="0"/>
              </a:spcBef>
              <a:spcAft>
                <a:spcPts val="0"/>
              </a:spcAft>
              <a:buNone/>
            </a:pPr>
            <a:r>
              <a:rPr lang="nl-NL" sz="1600" b="1">
                <a:solidFill>
                  <a:srgbClr val="000000"/>
                </a:solidFill>
                <a:latin typeface="Arial"/>
                <a:ea typeface="Arial"/>
                <a:cs typeface="Arial"/>
                <a:sym typeface="Arial"/>
              </a:rPr>
              <a:t>book_flight(</a:t>
            </a:r>
            <a:r>
              <a:rPr lang="nl-NL" sz="1600" b="1">
                <a:solidFill>
                  <a:srgbClr val="A31515"/>
                </a:solidFill>
                <a:latin typeface="Arial"/>
                <a:ea typeface="Arial"/>
                <a:cs typeface="Arial"/>
                <a:sym typeface="Arial"/>
              </a:rPr>
              <a:t>"LHR"</a:t>
            </a:r>
            <a:r>
              <a:rPr lang="nl-NL" sz="1600" b="1">
                <a:solidFill>
                  <a:srgbClr val="000000"/>
                </a:solidFill>
                <a:latin typeface="Arial"/>
                <a:ea typeface="Arial"/>
                <a:cs typeface="Arial"/>
                <a:sym typeface="Arial"/>
              </a:rPr>
              <a:t>, </a:t>
            </a:r>
            <a:r>
              <a:rPr lang="nl-NL" sz="1600" b="1">
                <a:solidFill>
                  <a:srgbClr val="A31515"/>
                </a:solidFill>
                <a:latin typeface="Arial"/>
                <a:ea typeface="Arial"/>
                <a:cs typeface="Arial"/>
                <a:sym typeface="Arial"/>
              </a:rPr>
              <a:t>"OSL"</a:t>
            </a:r>
            <a:r>
              <a:rPr lang="nl-NL" sz="1600" b="1">
                <a:solidFill>
                  <a:srgbClr val="000000"/>
                </a:solidFill>
                <a:latin typeface="Arial"/>
                <a:ea typeface="Arial"/>
                <a:cs typeface="Arial"/>
                <a:sym typeface="Arial"/>
              </a:rPr>
              <a:t>)</a:t>
            </a:r>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633"/>
        <p:cNvGrpSpPr/>
        <p:nvPr/>
      </p:nvGrpSpPr>
      <p:grpSpPr>
        <a:xfrm>
          <a:off x="0" y="0"/>
          <a:ext cx="0" cy="0"/>
          <a:chOff x="0" y="0"/>
          <a:chExt cx="0" cy="0"/>
        </a:xfrm>
      </p:grpSpPr>
      <p:sp>
        <p:nvSpPr>
          <p:cNvPr id="634" name="Google Shape;634;p79"/>
          <p:cNvSpPr txBox="1">
            <a:spLocks noGrp="1"/>
          </p:cNvSpPr>
          <p:nvPr>
            <p:ph type="title"/>
          </p:nvPr>
        </p:nvSpPr>
        <p:spPr>
          <a:xfrm>
            <a:off x="575816" y="402483"/>
            <a:ext cx="8928991" cy="14611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595959"/>
              </a:buClr>
              <a:buSzPts val="4100"/>
              <a:buFont typeface="Arial"/>
              <a:buNone/>
            </a:pPr>
            <a:r>
              <a:rPr lang="nl-NL"/>
              <a:t>Keyword arguments</a:t>
            </a:r>
            <a:endParaRPr/>
          </a:p>
        </p:txBody>
      </p:sp>
      <p:sp>
        <p:nvSpPr>
          <p:cNvPr id="635" name="Google Shape;635;p79"/>
          <p:cNvSpPr txBox="1">
            <a:spLocks noGrp="1"/>
          </p:cNvSpPr>
          <p:nvPr>
            <p:ph type="body" idx="1"/>
          </p:nvPr>
        </p:nvSpPr>
        <p:spPr>
          <a:xfrm>
            <a:off x="575817" y="2012414"/>
            <a:ext cx="8928990" cy="5439831"/>
          </a:xfrm>
          <a:prstGeom prst="rect">
            <a:avLst/>
          </a:prstGeom>
          <a:noFill/>
          <a:ln>
            <a:noFill/>
          </a:ln>
        </p:spPr>
        <p:txBody>
          <a:bodyPr spcFirstLastPara="1" wrap="square" lIns="91425" tIns="45700" rIns="91425" bIns="45700" anchor="t" anchorCtr="0">
            <a:noAutofit/>
          </a:bodyPr>
          <a:lstStyle/>
          <a:p>
            <a:pPr marL="251986" lvl="0" indent="-251986" algn="l" rtl="0">
              <a:lnSpc>
                <a:spcPct val="90000"/>
              </a:lnSpc>
              <a:spcBef>
                <a:spcPts val="0"/>
              </a:spcBef>
              <a:spcAft>
                <a:spcPts val="0"/>
              </a:spcAft>
              <a:buClr>
                <a:srgbClr val="595959"/>
              </a:buClr>
              <a:buSzPts val="2000"/>
              <a:buChar char="•"/>
            </a:pPr>
            <a:r>
              <a:rPr lang="nl-NL"/>
              <a:t>Arguments can be specified by the name of the argument.</a:t>
            </a:r>
            <a:endParaRPr/>
          </a:p>
          <a:p>
            <a:pPr marL="251986" lvl="0" indent="-251986" algn="l" rtl="0">
              <a:lnSpc>
                <a:spcPct val="90000"/>
              </a:lnSpc>
              <a:spcBef>
                <a:spcPts val="1102"/>
              </a:spcBef>
              <a:spcAft>
                <a:spcPts val="0"/>
              </a:spcAft>
              <a:buClr>
                <a:srgbClr val="595959"/>
              </a:buClr>
              <a:buSzPts val="2000"/>
              <a:buChar char="•"/>
            </a:pPr>
            <a:r>
              <a:rPr lang="nl-NL"/>
              <a:t>Keyword arguments can be specified in any order</a:t>
            </a:r>
            <a:endParaRPr/>
          </a:p>
          <a:p>
            <a:pPr marL="251986" lvl="0" indent="-124986" algn="l" rtl="0">
              <a:lnSpc>
                <a:spcPct val="90000"/>
              </a:lnSpc>
              <a:spcBef>
                <a:spcPts val="1102"/>
              </a:spcBef>
              <a:spcAft>
                <a:spcPts val="0"/>
              </a:spcAft>
              <a:buClr>
                <a:srgbClr val="595959"/>
              </a:buClr>
              <a:buSzPts val="2000"/>
              <a:buNone/>
            </a:pPr>
            <a:endParaRPr/>
          </a:p>
          <a:p>
            <a:pPr marL="251986" lvl="0" indent="-124986" algn="l" rtl="0">
              <a:lnSpc>
                <a:spcPct val="90000"/>
              </a:lnSpc>
              <a:spcBef>
                <a:spcPts val="1102"/>
              </a:spcBef>
              <a:spcAft>
                <a:spcPts val="0"/>
              </a:spcAft>
              <a:buClr>
                <a:srgbClr val="595959"/>
              </a:buClr>
              <a:buSzPts val="2000"/>
              <a:buNone/>
            </a:pPr>
            <a:endParaRPr/>
          </a:p>
        </p:txBody>
      </p:sp>
      <p:sp>
        <p:nvSpPr>
          <p:cNvPr id="636" name="Google Shape;636;p79"/>
          <p:cNvSpPr/>
          <p:nvPr/>
        </p:nvSpPr>
        <p:spPr>
          <a:xfrm>
            <a:off x="503808" y="4931965"/>
            <a:ext cx="9433048" cy="2308324"/>
          </a:xfrm>
          <a:prstGeom prst="rect">
            <a:avLst/>
          </a:prstGeom>
          <a:solidFill>
            <a:schemeClr val="lt2"/>
          </a:solidFill>
          <a:ln w="9525" cap="flat" cmpd="sng">
            <a:solidFill>
              <a:srgbClr val="3F3F3F"/>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t" anchorCtr="0">
            <a:spAutoFit/>
          </a:bodyPr>
          <a:lstStyle/>
          <a:p>
            <a:pPr marL="0" marR="0" lvl="0" indent="0" algn="l" rtl="0">
              <a:spcBef>
                <a:spcPts val="0"/>
              </a:spcBef>
              <a:spcAft>
                <a:spcPts val="0"/>
              </a:spcAft>
              <a:buNone/>
            </a:pPr>
            <a:r>
              <a:rPr lang="nl-NL" sz="1600" b="1">
                <a:solidFill>
                  <a:srgbClr val="0000FF"/>
                </a:solidFill>
                <a:latin typeface="Arial"/>
                <a:ea typeface="Arial"/>
                <a:cs typeface="Arial"/>
                <a:sym typeface="Arial"/>
              </a:rPr>
              <a:t>def</a:t>
            </a:r>
            <a:r>
              <a:rPr lang="nl-NL" sz="1600" b="1">
                <a:solidFill>
                  <a:srgbClr val="000000"/>
                </a:solidFill>
                <a:latin typeface="Arial"/>
                <a:ea typeface="Arial"/>
                <a:cs typeface="Arial"/>
                <a:sym typeface="Arial"/>
              </a:rPr>
              <a:t> book_flight(fromairport, toairport, numadults=</a:t>
            </a:r>
            <a:r>
              <a:rPr lang="nl-NL" sz="1600" b="1">
                <a:solidFill>
                  <a:srgbClr val="09885A"/>
                </a:solidFill>
                <a:latin typeface="Arial"/>
                <a:ea typeface="Arial"/>
                <a:cs typeface="Arial"/>
                <a:sym typeface="Arial"/>
              </a:rPr>
              <a:t>1</a:t>
            </a:r>
            <a:r>
              <a:rPr lang="nl-NL" sz="1600" b="1">
                <a:solidFill>
                  <a:srgbClr val="000000"/>
                </a:solidFill>
                <a:latin typeface="Arial"/>
                <a:ea typeface="Arial"/>
                <a:cs typeface="Arial"/>
                <a:sym typeface="Arial"/>
              </a:rPr>
              <a:t>, numchildren=</a:t>
            </a:r>
            <a:r>
              <a:rPr lang="nl-NL" sz="1600" b="1">
                <a:solidFill>
                  <a:srgbClr val="09885A"/>
                </a:solidFill>
                <a:latin typeface="Arial"/>
                <a:ea typeface="Arial"/>
                <a:cs typeface="Arial"/>
                <a:sym typeface="Arial"/>
              </a:rPr>
              <a:t>0</a:t>
            </a:r>
            <a:r>
              <a:rPr lang="nl-NL" sz="1600" b="1">
                <a:solidFill>
                  <a:srgbClr val="000000"/>
                </a:solidFill>
                <a:latin typeface="Arial"/>
                <a:ea typeface="Arial"/>
                <a:cs typeface="Arial"/>
                <a:sym typeface="Arial"/>
              </a:rPr>
              <a:t>):</a:t>
            </a:r>
            <a:endParaRPr/>
          </a:p>
          <a:p>
            <a:pPr marL="0" marR="0" lvl="0" indent="0" algn="l" rtl="0">
              <a:spcBef>
                <a:spcPts val="0"/>
              </a:spcBef>
              <a:spcAft>
                <a:spcPts val="0"/>
              </a:spcAft>
              <a:buNone/>
            </a:pPr>
            <a:r>
              <a:rPr lang="nl-NL" sz="1600" b="1">
                <a:solidFill>
                  <a:srgbClr val="000000"/>
                </a:solidFill>
                <a:latin typeface="Arial"/>
                <a:ea typeface="Arial"/>
                <a:cs typeface="Arial"/>
                <a:sym typeface="Arial"/>
              </a:rPr>
              <a:t>    print(</a:t>
            </a:r>
            <a:r>
              <a:rPr lang="nl-NL" sz="1600" b="1">
                <a:solidFill>
                  <a:srgbClr val="A31515"/>
                </a:solidFill>
                <a:latin typeface="Arial"/>
                <a:ea typeface="Arial"/>
                <a:cs typeface="Arial"/>
                <a:sym typeface="Arial"/>
              </a:rPr>
              <a:t>"\nFlight booked from %s to %s"</a:t>
            </a:r>
            <a:r>
              <a:rPr lang="nl-NL" sz="1600" b="1">
                <a:solidFill>
                  <a:srgbClr val="000000"/>
                </a:solidFill>
                <a:latin typeface="Arial"/>
                <a:ea typeface="Arial"/>
                <a:cs typeface="Arial"/>
                <a:sym typeface="Arial"/>
              </a:rPr>
              <a:t> % (fromairport, toairport))</a:t>
            </a:r>
            <a:endParaRPr/>
          </a:p>
          <a:p>
            <a:pPr marL="0" marR="0" lvl="0" indent="0" algn="l" rtl="0">
              <a:spcBef>
                <a:spcPts val="0"/>
              </a:spcBef>
              <a:spcAft>
                <a:spcPts val="0"/>
              </a:spcAft>
              <a:buNone/>
            </a:pPr>
            <a:r>
              <a:rPr lang="nl-NL" sz="1600" b="1">
                <a:solidFill>
                  <a:srgbClr val="000000"/>
                </a:solidFill>
                <a:latin typeface="Arial"/>
                <a:ea typeface="Arial"/>
                <a:cs typeface="Arial"/>
                <a:sym typeface="Arial"/>
              </a:rPr>
              <a:t>    print(</a:t>
            </a:r>
            <a:r>
              <a:rPr lang="nl-NL" sz="1600" b="1">
                <a:solidFill>
                  <a:srgbClr val="A31515"/>
                </a:solidFill>
                <a:latin typeface="Arial"/>
                <a:ea typeface="Arial"/>
                <a:cs typeface="Arial"/>
                <a:sym typeface="Arial"/>
              </a:rPr>
              <a:t>"Number of adults: %d"</a:t>
            </a:r>
            <a:r>
              <a:rPr lang="nl-NL" sz="1600" b="1">
                <a:solidFill>
                  <a:srgbClr val="000000"/>
                </a:solidFill>
                <a:latin typeface="Arial"/>
                <a:ea typeface="Arial"/>
                <a:cs typeface="Arial"/>
                <a:sym typeface="Arial"/>
              </a:rPr>
              <a:t> % numadults)</a:t>
            </a:r>
            <a:endParaRPr/>
          </a:p>
          <a:p>
            <a:pPr marL="0" marR="0" lvl="0" indent="0" algn="l" rtl="0">
              <a:spcBef>
                <a:spcPts val="0"/>
              </a:spcBef>
              <a:spcAft>
                <a:spcPts val="0"/>
              </a:spcAft>
              <a:buNone/>
            </a:pPr>
            <a:r>
              <a:rPr lang="nl-NL" sz="1600" b="1">
                <a:solidFill>
                  <a:srgbClr val="000000"/>
                </a:solidFill>
                <a:latin typeface="Arial"/>
                <a:ea typeface="Arial"/>
                <a:cs typeface="Arial"/>
                <a:sym typeface="Arial"/>
              </a:rPr>
              <a:t>    print(</a:t>
            </a:r>
            <a:r>
              <a:rPr lang="nl-NL" sz="1600" b="1">
                <a:solidFill>
                  <a:srgbClr val="A31515"/>
                </a:solidFill>
                <a:latin typeface="Arial"/>
                <a:ea typeface="Arial"/>
                <a:cs typeface="Arial"/>
                <a:sym typeface="Arial"/>
              </a:rPr>
              <a:t>"Number of children: %d"</a:t>
            </a:r>
            <a:r>
              <a:rPr lang="nl-NL" sz="1600" b="1">
                <a:solidFill>
                  <a:srgbClr val="000000"/>
                </a:solidFill>
                <a:latin typeface="Arial"/>
                <a:ea typeface="Arial"/>
                <a:cs typeface="Arial"/>
                <a:sym typeface="Arial"/>
              </a:rPr>
              <a:t> % numchildren)</a:t>
            </a:r>
            <a:endParaRPr/>
          </a:p>
          <a:p>
            <a:pPr marL="0" marR="0" lvl="0" indent="0" algn="l" rtl="0">
              <a:spcBef>
                <a:spcPts val="0"/>
              </a:spcBef>
              <a:spcAft>
                <a:spcPts val="0"/>
              </a:spcAft>
              <a:buNone/>
            </a:pPr>
            <a:br>
              <a:rPr lang="nl-NL" sz="1600" b="1">
                <a:solidFill>
                  <a:srgbClr val="000000"/>
                </a:solidFill>
                <a:latin typeface="Arial"/>
                <a:ea typeface="Arial"/>
                <a:cs typeface="Arial"/>
                <a:sym typeface="Arial"/>
              </a:rPr>
            </a:br>
            <a:r>
              <a:rPr lang="nl-NL" sz="1600" b="1">
                <a:solidFill>
                  <a:srgbClr val="008000"/>
                </a:solidFill>
                <a:latin typeface="Arial"/>
                <a:ea typeface="Arial"/>
                <a:cs typeface="Arial"/>
                <a:sym typeface="Arial"/>
              </a:rPr>
              <a:t># Usage (i.e. client code)</a:t>
            </a:r>
            <a:endParaRPr sz="1600" b="1">
              <a:solidFill>
                <a:srgbClr val="000000"/>
              </a:solidFill>
              <a:latin typeface="Arial"/>
              <a:ea typeface="Arial"/>
              <a:cs typeface="Arial"/>
              <a:sym typeface="Arial"/>
            </a:endParaRPr>
          </a:p>
          <a:p>
            <a:pPr marL="0" marR="0" lvl="0" indent="0" algn="l" rtl="0">
              <a:spcBef>
                <a:spcPts val="0"/>
              </a:spcBef>
              <a:spcAft>
                <a:spcPts val="0"/>
              </a:spcAft>
              <a:buNone/>
            </a:pPr>
            <a:r>
              <a:rPr lang="nl-NL" sz="1600" b="1">
                <a:solidFill>
                  <a:srgbClr val="000000"/>
                </a:solidFill>
                <a:latin typeface="Arial"/>
                <a:ea typeface="Arial"/>
                <a:cs typeface="Arial"/>
                <a:sym typeface="Arial"/>
              </a:rPr>
              <a:t>book_flight(fromairport=</a:t>
            </a:r>
            <a:r>
              <a:rPr lang="nl-NL" sz="1600" b="1">
                <a:solidFill>
                  <a:srgbClr val="A31515"/>
                </a:solidFill>
                <a:latin typeface="Arial"/>
                <a:ea typeface="Arial"/>
                <a:cs typeface="Arial"/>
                <a:sym typeface="Arial"/>
              </a:rPr>
              <a:t>"BRS"</a:t>
            </a:r>
            <a:r>
              <a:rPr lang="nl-NL" sz="1600" b="1">
                <a:solidFill>
                  <a:srgbClr val="000000"/>
                </a:solidFill>
                <a:latin typeface="Arial"/>
                <a:ea typeface="Arial"/>
                <a:cs typeface="Arial"/>
                <a:sym typeface="Arial"/>
              </a:rPr>
              <a:t>, toairport=</a:t>
            </a:r>
            <a:r>
              <a:rPr lang="nl-NL" sz="1600" b="1">
                <a:solidFill>
                  <a:srgbClr val="A31515"/>
                </a:solidFill>
                <a:latin typeface="Arial"/>
                <a:ea typeface="Arial"/>
                <a:cs typeface="Arial"/>
                <a:sym typeface="Arial"/>
              </a:rPr>
              <a:t>"VER"</a:t>
            </a:r>
            <a:r>
              <a:rPr lang="nl-NL" sz="1600" b="1">
                <a:solidFill>
                  <a:srgbClr val="000000"/>
                </a:solidFill>
                <a:latin typeface="Arial"/>
                <a:ea typeface="Arial"/>
                <a:cs typeface="Arial"/>
                <a:sym typeface="Arial"/>
              </a:rPr>
              <a:t>, numadults=</a:t>
            </a:r>
            <a:r>
              <a:rPr lang="nl-NL" sz="1600" b="1">
                <a:solidFill>
                  <a:srgbClr val="09885A"/>
                </a:solidFill>
                <a:latin typeface="Arial"/>
                <a:ea typeface="Arial"/>
                <a:cs typeface="Arial"/>
                <a:sym typeface="Arial"/>
              </a:rPr>
              <a:t>2</a:t>
            </a:r>
            <a:r>
              <a:rPr lang="nl-NL" sz="1600" b="1">
                <a:solidFill>
                  <a:srgbClr val="000000"/>
                </a:solidFill>
                <a:latin typeface="Arial"/>
                <a:ea typeface="Arial"/>
                <a:cs typeface="Arial"/>
                <a:sym typeface="Arial"/>
              </a:rPr>
              <a:t>, numchildren=</a:t>
            </a:r>
            <a:r>
              <a:rPr lang="nl-NL" sz="1600" b="1">
                <a:solidFill>
                  <a:srgbClr val="09885A"/>
                </a:solidFill>
                <a:latin typeface="Arial"/>
                <a:ea typeface="Arial"/>
                <a:cs typeface="Arial"/>
                <a:sym typeface="Arial"/>
              </a:rPr>
              <a:t>2</a:t>
            </a:r>
            <a:r>
              <a:rPr lang="nl-NL" sz="1600" b="1">
                <a:solidFill>
                  <a:srgbClr val="000000"/>
                </a:solidFill>
                <a:latin typeface="Arial"/>
                <a:ea typeface="Arial"/>
                <a:cs typeface="Arial"/>
                <a:sym typeface="Arial"/>
              </a:rPr>
              <a:t>)</a:t>
            </a:r>
            <a:endParaRPr/>
          </a:p>
          <a:p>
            <a:pPr marL="0" marR="0" lvl="0" indent="0" algn="l" rtl="0">
              <a:spcBef>
                <a:spcPts val="0"/>
              </a:spcBef>
              <a:spcAft>
                <a:spcPts val="0"/>
              </a:spcAft>
              <a:buNone/>
            </a:pPr>
            <a:r>
              <a:rPr lang="nl-NL" sz="1600" b="1">
                <a:solidFill>
                  <a:srgbClr val="000000"/>
                </a:solidFill>
                <a:latin typeface="Arial"/>
                <a:ea typeface="Arial"/>
                <a:cs typeface="Arial"/>
                <a:sym typeface="Arial"/>
              </a:rPr>
              <a:t>book_flight(</a:t>
            </a:r>
            <a:r>
              <a:rPr lang="nl-NL" sz="1600" b="1">
                <a:solidFill>
                  <a:srgbClr val="A31515"/>
                </a:solidFill>
                <a:latin typeface="Arial"/>
                <a:ea typeface="Arial"/>
                <a:cs typeface="Arial"/>
                <a:sym typeface="Arial"/>
              </a:rPr>
              <a:t>"LHR"</a:t>
            </a:r>
            <a:r>
              <a:rPr lang="nl-NL" sz="1600" b="1">
                <a:solidFill>
                  <a:srgbClr val="000000"/>
                </a:solidFill>
                <a:latin typeface="Arial"/>
                <a:ea typeface="Arial"/>
                <a:cs typeface="Arial"/>
                <a:sym typeface="Arial"/>
              </a:rPr>
              <a:t>, </a:t>
            </a:r>
            <a:r>
              <a:rPr lang="nl-NL" sz="1600" b="1">
                <a:solidFill>
                  <a:srgbClr val="A31515"/>
                </a:solidFill>
                <a:latin typeface="Arial"/>
                <a:ea typeface="Arial"/>
                <a:cs typeface="Arial"/>
                <a:sym typeface="Arial"/>
              </a:rPr>
              <a:t>"CDG"</a:t>
            </a:r>
            <a:r>
              <a:rPr lang="nl-NL" sz="1600" b="1">
                <a:solidFill>
                  <a:srgbClr val="000000"/>
                </a:solidFill>
                <a:latin typeface="Arial"/>
                <a:ea typeface="Arial"/>
                <a:cs typeface="Arial"/>
                <a:sym typeface="Arial"/>
              </a:rPr>
              <a:t>, numchildren=</a:t>
            </a:r>
            <a:r>
              <a:rPr lang="nl-NL" sz="1600" b="1">
                <a:solidFill>
                  <a:srgbClr val="09885A"/>
                </a:solidFill>
                <a:latin typeface="Arial"/>
                <a:ea typeface="Arial"/>
                <a:cs typeface="Arial"/>
                <a:sym typeface="Arial"/>
              </a:rPr>
              <a:t>2</a:t>
            </a:r>
            <a:r>
              <a:rPr lang="nl-NL" sz="1600" b="1">
                <a:solidFill>
                  <a:srgbClr val="000000"/>
                </a:solidFill>
                <a:latin typeface="Arial"/>
                <a:ea typeface="Arial"/>
                <a:cs typeface="Arial"/>
                <a:sym typeface="Arial"/>
              </a:rPr>
              <a:t>)</a:t>
            </a:r>
            <a:endParaRPr/>
          </a:p>
          <a:p>
            <a:pPr marL="0" marR="0" lvl="0" indent="0" algn="l" rtl="0">
              <a:spcBef>
                <a:spcPts val="0"/>
              </a:spcBef>
              <a:spcAft>
                <a:spcPts val="0"/>
              </a:spcAft>
              <a:buNone/>
            </a:pPr>
            <a:r>
              <a:rPr lang="nl-NL" sz="1600" b="1">
                <a:solidFill>
                  <a:srgbClr val="000000"/>
                </a:solidFill>
                <a:latin typeface="Arial"/>
                <a:ea typeface="Arial"/>
                <a:cs typeface="Arial"/>
                <a:sym typeface="Arial"/>
              </a:rPr>
              <a:t>book_flight(numchildren=</a:t>
            </a:r>
            <a:r>
              <a:rPr lang="nl-NL" sz="1600" b="1">
                <a:solidFill>
                  <a:srgbClr val="09885A"/>
                </a:solidFill>
                <a:latin typeface="Arial"/>
                <a:ea typeface="Arial"/>
                <a:cs typeface="Arial"/>
                <a:sym typeface="Arial"/>
              </a:rPr>
              <a:t>3</a:t>
            </a:r>
            <a:r>
              <a:rPr lang="nl-NL" sz="1600" b="1">
                <a:solidFill>
                  <a:srgbClr val="000000"/>
                </a:solidFill>
                <a:latin typeface="Arial"/>
                <a:ea typeface="Arial"/>
                <a:cs typeface="Arial"/>
                <a:sym typeface="Arial"/>
              </a:rPr>
              <a:t>, fromairport=</a:t>
            </a:r>
            <a:r>
              <a:rPr lang="nl-NL" sz="1600" b="1">
                <a:solidFill>
                  <a:srgbClr val="A31515"/>
                </a:solidFill>
                <a:latin typeface="Arial"/>
                <a:ea typeface="Arial"/>
                <a:cs typeface="Arial"/>
                <a:sym typeface="Arial"/>
              </a:rPr>
              <a:t>"LGW"</a:t>
            </a:r>
            <a:r>
              <a:rPr lang="nl-NL" sz="1600" b="1">
                <a:solidFill>
                  <a:srgbClr val="000000"/>
                </a:solidFill>
                <a:latin typeface="Arial"/>
                <a:ea typeface="Arial"/>
                <a:cs typeface="Arial"/>
                <a:sym typeface="Arial"/>
              </a:rPr>
              <a:t>, toairport=</a:t>
            </a:r>
            <a:r>
              <a:rPr lang="nl-NL" sz="1600" b="1">
                <a:solidFill>
                  <a:srgbClr val="A31515"/>
                </a:solidFill>
                <a:latin typeface="Arial"/>
                <a:ea typeface="Arial"/>
                <a:cs typeface="Arial"/>
                <a:sym typeface="Arial"/>
              </a:rPr>
              <a:t>"NCE"</a:t>
            </a:r>
            <a:r>
              <a:rPr lang="nl-NL" sz="1600" b="1">
                <a:solidFill>
                  <a:srgbClr val="000000"/>
                </a:solidFill>
                <a:latin typeface="Arial"/>
                <a:ea typeface="Arial"/>
                <a:cs typeface="Arial"/>
                <a:sym typeface="Arial"/>
              </a:rPr>
              <a:t>)</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8"/>
          <p:cNvSpPr txBox="1">
            <a:spLocks noGrp="1"/>
          </p:cNvSpPr>
          <p:nvPr>
            <p:ph type="title"/>
          </p:nvPr>
        </p:nvSpPr>
        <p:spPr>
          <a:xfrm>
            <a:off x="575816" y="402483"/>
            <a:ext cx="8928991" cy="14611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595959"/>
              </a:buClr>
              <a:buSzPts val="4100"/>
              <a:buFont typeface="Arial"/>
              <a:buNone/>
            </a:pPr>
            <a:r>
              <a:rPr lang="nl-NL"/>
              <a:t>Links</a:t>
            </a:r>
            <a:endParaRPr/>
          </a:p>
        </p:txBody>
      </p:sp>
      <p:sp>
        <p:nvSpPr>
          <p:cNvPr id="89" name="Google Shape;89;p8"/>
          <p:cNvSpPr txBox="1">
            <a:spLocks noGrp="1"/>
          </p:cNvSpPr>
          <p:nvPr>
            <p:ph type="body" idx="1"/>
          </p:nvPr>
        </p:nvSpPr>
        <p:spPr>
          <a:xfrm>
            <a:off x="575817" y="2012414"/>
            <a:ext cx="8928990" cy="5439831"/>
          </a:xfrm>
          <a:prstGeom prst="rect">
            <a:avLst/>
          </a:prstGeom>
          <a:noFill/>
          <a:ln>
            <a:noFill/>
          </a:ln>
        </p:spPr>
        <p:txBody>
          <a:bodyPr spcFirstLastPara="1" wrap="square" lIns="91425" tIns="45700" rIns="91425" bIns="45700" anchor="t" anchorCtr="0">
            <a:noAutofit/>
          </a:bodyPr>
          <a:lstStyle/>
          <a:p>
            <a:pPr marL="251986" lvl="0" indent="-251986" algn="l" rtl="0">
              <a:lnSpc>
                <a:spcPct val="90000"/>
              </a:lnSpc>
              <a:spcBef>
                <a:spcPts val="0"/>
              </a:spcBef>
              <a:spcAft>
                <a:spcPts val="0"/>
              </a:spcAft>
              <a:buClr>
                <a:schemeClr val="dk1"/>
              </a:buClr>
              <a:buSzPts val="2000"/>
              <a:buChar char="•"/>
            </a:pPr>
            <a:r>
              <a:rPr lang="nl-NL" u="sng">
                <a:solidFill>
                  <a:schemeClr val="dk1"/>
                </a:solidFill>
                <a:hlinkClick r:id="rId3">
                  <a:extLst>
                    <a:ext uri="{A12FA001-AC4F-418D-AE19-62706E023703}">
                      <ahyp:hlinkClr xmlns:ahyp="http://schemas.microsoft.com/office/drawing/2018/hyperlinkcolor" val="tx"/>
                    </a:ext>
                  </a:extLst>
                </a:hlinkClick>
              </a:rPr>
              <a:t>https://www.python.org/</a:t>
            </a:r>
            <a:endParaRPr>
              <a:solidFill>
                <a:schemeClr val="dk1"/>
              </a:solidFill>
            </a:endParaRPr>
          </a:p>
          <a:p>
            <a:pPr marL="251986" lvl="0" indent="-251986" algn="l" rtl="0">
              <a:lnSpc>
                <a:spcPct val="90000"/>
              </a:lnSpc>
              <a:spcBef>
                <a:spcPts val="1102"/>
              </a:spcBef>
              <a:spcAft>
                <a:spcPts val="0"/>
              </a:spcAft>
              <a:buClr>
                <a:schemeClr val="dk1"/>
              </a:buClr>
              <a:buSzPts val="2000"/>
              <a:buChar char="•"/>
            </a:pPr>
            <a:r>
              <a:rPr lang="nl-NL" u="sng">
                <a:solidFill>
                  <a:schemeClr val="dk1"/>
                </a:solidFill>
                <a:hlinkClick r:id="rId4">
                  <a:extLst>
                    <a:ext uri="{A12FA001-AC4F-418D-AE19-62706E023703}">
                      <ahyp:hlinkClr xmlns:ahyp="http://schemas.microsoft.com/office/drawing/2018/hyperlinkcolor" val="tx"/>
                    </a:ext>
                  </a:extLst>
                </a:hlinkClick>
              </a:rPr>
              <a:t>https://nl.wikipedia.org/wiki/Python_(programmeertaal)</a:t>
            </a:r>
            <a:endParaRPr>
              <a:solidFill>
                <a:schemeClr val="dk1"/>
              </a:solidFill>
            </a:endParaRPr>
          </a:p>
          <a:p>
            <a:pPr marL="251986" lvl="0" indent="-251986" algn="l" rtl="0">
              <a:lnSpc>
                <a:spcPct val="90000"/>
              </a:lnSpc>
              <a:spcBef>
                <a:spcPts val="1102"/>
              </a:spcBef>
              <a:spcAft>
                <a:spcPts val="0"/>
              </a:spcAft>
              <a:buClr>
                <a:schemeClr val="dk1"/>
              </a:buClr>
              <a:buSzPts val="2000"/>
              <a:buChar char="•"/>
            </a:pPr>
            <a:r>
              <a:rPr lang="nl-NL" u="sng">
                <a:solidFill>
                  <a:schemeClr val="dk1"/>
                </a:solidFill>
                <a:hlinkClick r:id="rId5">
                  <a:extLst>
                    <a:ext uri="{A12FA001-AC4F-418D-AE19-62706E023703}">
                      <ahyp:hlinkClr xmlns:ahyp="http://schemas.microsoft.com/office/drawing/2018/hyperlinkcolor" val="tx"/>
                    </a:ext>
                  </a:extLst>
                </a:hlinkClick>
              </a:rPr>
              <a:t>https://www.w3schools.com/python/python_reference.asp</a:t>
            </a:r>
            <a:endParaRPr>
              <a:solidFill>
                <a:schemeClr val="dk1"/>
              </a:solidFill>
            </a:endParaRPr>
          </a:p>
          <a:p>
            <a:pPr marL="251986" lvl="0" indent="-251986" algn="l" rtl="0">
              <a:lnSpc>
                <a:spcPct val="90000"/>
              </a:lnSpc>
              <a:spcBef>
                <a:spcPts val="1102"/>
              </a:spcBef>
              <a:spcAft>
                <a:spcPts val="0"/>
              </a:spcAft>
              <a:buClr>
                <a:schemeClr val="dk1"/>
              </a:buClr>
              <a:buSzPts val="2000"/>
              <a:buChar char="•"/>
            </a:pPr>
            <a:r>
              <a:rPr lang="nl-NL" u="sng">
                <a:solidFill>
                  <a:schemeClr val="dk1"/>
                </a:solidFill>
                <a:hlinkClick r:id="rId6">
                  <a:extLst>
                    <a:ext uri="{A12FA001-AC4F-418D-AE19-62706E023703}">
                      <ahyp:hlinkClr xmlns:ahyp="http://schemas.microsoft.com/office/drawing/2018/hyperlinkcolor" val="tx"/>
                    </a:ext>
                  </a:extLst>
                </a:hlinkClick>
              </a:rPr>
              <a:t>http://www.pythontutor.com/visualize.html#mode=edit</a:t>
            </a:r>
            <a:endParaRPr>
              <a:solidFill>
                <a:schemeClr val="dk1"/>
              </a:solidFill>
            </a:endParaRPr>
          </a:p>
          <a:p>
            <a:pPr marL="251986" lvl="0" indent="-124986" algn="l" rtl="0">
              <a:lnSpc>
                <a:spcPct val="90000"/>
              </a:lnSpc>
              <a:spcBef>
                <a:spcPts val="1102"/>
              </a:spcBef>
              <a:spcAft>
                <a:spcPts val="0"/>
              </a:spcAft>
              <a:buClr>
                <a:srgbClr val="595959"/>
              </a:buClr>
              <a:buSzPts val="2000"/>
              <a:buNone/>
            </a:pPr>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640"/>
        <p:cNvGrpSpPr/>
        <p:nvPr/>
      </p:nvGrpSpPr>
      <p:grpSpPr>
        <a:xfrm>
          <a:off x="0" y="0"/>
          <a:ext cx="0" cy="0"/>
          <a:chOff x="0" y="0"/>
          <a:chExt cx="0" cy="0"/>
        </a:xfrm>
      </p:grpSpPr>
      <p:sp>
        <p:nvSpPr>
          <p:cNvPr id="641" name="Google Shape;641;p80"/>
          <p:cNvSpPr txBox="1">
            <a:spLocks noGrp="1"/>
          </p:cNvSpPr>
          <p:nvPr>
            <p:ph type="title"/>
          </p:nvPr>
        </p:nvSpPr>
        <p:spPr>
          <a:xfrm>
            <a:off x="575816" y="402483"/>
            <a:ext cx="8928991" cy="14611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595959"/>
              </a:buClr>
              <a:buSzPts val="4100"/>
              <a:buFont typeface="Arial"/>
              <a:buNone/>
            </a:pPr>
            <a:r>
              <a:rPr lang="nl-NL"/>
              <a:t>Return value</a:t>
            </a:r>
            <a:endParaRPr/>
          </a:p>
        </p:txBody>
      </p:sp>
      <p:sp>
        <p:nvSpPr>
          <p:cNvPr id="642" name="Google Shape;642;p80"/>
          <p:cNvSpPr txBox="1">
            <a:spLocks noGrp="1"/>
          </p:cNvSpPr>
          <p:nvPr>
            <p:ph type="body" idx="1"/>
          </p:nvPr>
        </p:nvSpPr>
        <p:spPr>
          <a:xfrm>
            <a:off x="575817" y="2012414"/>
            <a:ext cx="8928990" cy="5439831"/>
          </a:xfrm>
          <a:prstGeom prst="rect">
            <a:avLst/>
          </a:prstGeom>
          <a:noFill/>
          <a:ln>
            <a:noFill/>
          </a:ln>
        </p:spPr>
        <p:txBody>
          <a:bodyPr spcFirstLastPara="1" wrap="square" lIns="91425" tIns="45700" rIns="91425" bIns="45700" anchor="t" anchorCtr="0">
            <a:noAutofit/>
          </a:bodyPr>
          <a:lstStyle/>
          <a:p>
            <a:pPr marL="251986" lvl="0" indent="-251986" algn="l" rtl="0">
              <a:lnSpc>
                <a:spcPct val="90000"/>
              </a:lnSpc>
              <a:spcBef>
                <a:spcPts val="0"/>
              </a:spcBef>
              <a:spcAft>
                <a:spcPts val="0"/>
              </a:spcAft>
              <a:buClr>
                <a:srgbClr val="595959"/>
              </a:buClr>
              <a:buSzPts val="2000"/>
              <a:buChar char="•"/>
            </a:pPr>
            <a:r>
              <a:rPr lang="nl-NL"/>
              <a:t>A result can be returned with the </a:t>
            </a:r>
            <a:r>
              <a:rPr lang="nl-NL" b="1"/>
              <a:t>return</a:t>
            </a:r>
            <a:r>
              <a:rPr lang="nl-NL"/>
              <a:t> keyword</a:t>
            </a:r>
            <a:endParaRPr/>
          </a:p>
        </p:txBody>
      </p:sp>
      <p:sp>
        <p:nvSpPr>
          <p:cNvPr id="643" name="Google Shape;643;p80"/>
          <p:cNvSpPr/>
          <p:nvPr/>
        </p:nvSpPr>
        <p:spPr>
          <a:xfrm>
            <a:off x="568522" y="5736279"/>
            <a:ext cx="8936285" cy="1477328"/>
          </a:xfrm>
          <a:prstGeom prst="rect">
            <a:avLst/>
          </a:prstGeom>
          <a:solidFill>
            <a:schemeClr val="lt2"/>
          </a:solidFill>
          <a:ln w="9525" cap="flat" cmpd="sng">
            <a:solidFill>
              <a:srgbClr val="3F3F3F"/>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t" anchorCtr="0">
            <a:spAutoFit/>
          </a:bodyPr>
          <a:lstStyle/>
          <a:p>
            <a:pPr marL="0" marR="0" lvl="0" indent="0" algn="l" rtl="0">
              <a:spcBef>
                <a:spcPts val="0"/>
              </a:spcBef>
              <a:spcAft>
                <a:spcPts val="0"/>
              </a:spcAft>
              <a:buNone/>
            </a:pPr>
            <a:r>
              <a:rPr lang="nl-NL" sz="1800" b="1">
                <a:solidFill>
                  <a:srgbClr val="0000FF"/>
                </a:solidFill>
                <a:latin typeface="Arial"/>
                <a:ea typeface="Arial"/>
                <a:cs typeface="Arial"/>
                <a:sym typeface="Arial"/>
              </a:rPr>
              <a:t>def</a:t>
            </a:r>
            <a:r>
              <a:rPr lang="nl-NL" sz="1800" b="1">
                <a:solidFill>
                  <a:srgbClr val="000000"/>
                </a:solidFill>
                <a:latin typeface="Arial"/>
                <a:ea typeface="Arial"/>
                <a:cs typeface="Arial"/>
                <a:sym typeface="Arial"/>
              </a:rPr>
              <a:t> calculate_bmi(weight, height):</a:t>
            </a:r>
            <a:endParaRPr/>
          </a:p>
          <a:p>
            <a:pPr marL="0" marR="0" lvl="0" indent="0" algn="l" rtl="0">
              <a:spcBef>
                <a:spcPts val="0"/>
              </a:spcBef>
              <a:spcAft>
                <a:spcPts val="0"/>
              </a:spcAft>
              <a:buNone/>
            </a:pPr>
            <a:r>
              <a:rPr lang="nl-NL" sz="1800" b="1">
                <a:solidFill>
                  <a:srgbClr val="000000"/>
                </a:solidFill>
                <a:latin typeface="Arial"/>
                <a:ea typeface="Arial"/>
                <a:cs typeface="Arial"/>
                <a:sym typeface="Arial"/>
              </a:rPr>
              <a:t>    bmi = weight / height ** </a:t>
            </a:r>
            <a:r>
              <a:rPr lang="nl-NL" sz="1800" b="1">
                <a:solidFill>
                  <a:srgbClr val="09885A"/>
                </a:solidFill>
                <a:latin typeface="Arial"/>
                <a:ea typeface="Arial"/>
                <a:cs typeface="Arial"/>
                <a:sym typeface="Arial"/>
              </a:rPr>
              <a:t>2</a:t>
            </a:r>
            <a:endParaRPr sz="1800" b="1">
              <a:solidFill>
                <a:srgbClr val="000000"/>
              </a:solidFill>
              <a:latin typeface="Arial"/>
              <a:ea typeface="Arial"/>
              <a:cs typeface="Arial"/>
              <a:sym typeface="Arial"/>
            </a:endParaRPr>
          </a:p>
          <a:p>
            <a:pPr marL="0" marR="0" lvl="0" indent="0" algn="l" rtl="0">
              <a:spcBef>
                <a:spcPts val="0"/>
              </a:spcBef>
              <a:spcAft>
                <a:spcPts val="0"/>
              </a:spcAft>
              <a:buNone/>
            </a:pPr>
            <a:r>
              <a:rPr lang="nl-NL" sz="1800" b="1">
                <a:solidFill>
                  <a:srgbClr val="0000FF"/>
                </a:solidFill>
                <a:latin typeface="Arial"/>
                <a:ea typeface="Arial"/>
                <a:cs typeface="Arial"/>
                <a:sym typeface="Arial"/>
              </a:rPr>
              <a:t>    return</a:t>
            </a:r>
            <a:r>
              <a:rPr lang="nl-NL" sz="1800" b="1">
                <a:solidFill>
                  <a:srgbClr val="000000"/>
                </a:solidFill>
                <a:latin typeface="Arial"/>
                <a:ea typeface="Arial"/>
                <a:cs typeface="Arial"/>
                <a:sym typeface="Arial"/>
              </a:rPr>
              <a:t> bmi</a:t>
            </a:r>
            <a:endParaRPr sz="1800" b="1">
              <a:solidFill>
                <a:srgbClr val="000000"/>
              </a:solidFill>
              <a:latin typeface="Arial"/>
              <a:ea typeface="Arial"/>
              <a:cs typeface="Arial"/>
              <a:sym typeface="Arial"/>
            </a:endParaRPr>
          </a:p>
          <a:p>
            <a:pPr marL="0" marR="0" lvl="0" indent="0" algn="l" rtl="0">
              <a:spcBef>
                <a:spcPts val="0"/>
              </a:spcBef>
              <a:spcAft>
                <a:spcPts val="0"/>
              </a:spcAft>
              <a:buNone/>
            </a:pPr>
            <a:br>
              <a:rPr lang="nl-NL" sz="1800" b="1">
                <a:solidFill>
                  <a:srgbClr val="000000"/>
                </a:solidFill>
                <a:latin typeface="Arial"/>
                <a:ea typeface="Arial"/>
                <a:cs typeface="Arial"/>
                <a:sym typeface="Arial"/>
              </a:rPr>
            </a:br>
            <a:r>
              <a:rPr lang="nl-NL" sz="1800" b="1">
                <a:solidFill>
                  <a:srgbClr val="000000"/>
                </a:solidFill>
                <a:latin typeface="Arial"/>
                <a:ea typeface="Arial"/>
                <a:cs typeface="Arial"/>
                <a:sym typeface="Arial"/>
              </a:rPr>
              <a:t>print(calculate_bmi(</a:t>
            </a:r>
            <a:r>
              <a:rPr lang="nl-NL" sz="1800" b="1">
                <a:solidFill>
                  <a:srgbClr val="09885A"/>
                </a:solidFill>
                <a:latin typeface="Arial"/>
                <a:ea typeface="Arial"/>
                <a:cs typeface="Arial"/>
                <a:sym typeface="Arial"/>
              </a:rPr>
              <a:t>90</a:t>
            </a:r>
            <a:r>
              <a:rPr lang="nl-NL" sz="1800" b="1">
                <a:solidFill>
                  <a:srgbClr val="000000"/>
                </a:solidFill>
                <a:latin typeface="Arial"/>
                <a:ea typeface="Arial"/>
                <a:cs typeface="Arial"/>
                <a:sym typeface="Arial"/>
              </a:rPr>
              <a:t>, </a:t>
            </a:r>
            <a:r>
              <a:rPr lang="nl-NL" sz="1800" b="1">
                <a:solidFill>
                  <a:srgbClr val="09885A"/>
                </a:solidFill>
                <a:latin typeface="Arial"/>
                <a:ea typeface="Arial"/>
                <a:cs typeface="Arial"/>
                <a:sym typeface="Arial"/>
              </a:rPr>
              <a:t>1.80</a:t>
            </a:r>
            <a:r>
              <a:rPr lang="nl-NL" sz="1800" b="1">
                <a:solidFill>
                  <a:srgbClr val="000000"/>
                </a:solidFill>
                <a:latin typeface="Arial"/>
                <a:ea typeface="Arial"/>
                <a:cs typeface="Arial"/>
                <a:sym typeface="Arial"/>
              </a:rPr>
              <a:t>))</a:t>
            </a:r>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647"/>
        <p:cNvGrpSpPr/>
        <p:nvPr/>
      </p:nvGrpSpPr>
      <p:grpSpPr>
        <a:xfrm>
          <a:off x="0" y="0"/>
          <a:ext cx="0" cy="0"/>
          <a:chOff x="0" y="0"/>
          <a:chExt cx="0" cy="0"/>
        </a:xfrm>
      </p:grpSpPr>
      <p:sp>
        <p:nvSpPr>
          <p:cNvPr id="648" name="Google Shape;648;p81"/>
          <p:cNvSpPr txBox="1">
            <a:spLocks noGrp="1"/>
          </p:cNvSpPr>
          <p:nvPr>
            <p:ph type="title"/>
          </p:nvPr>
        </p:nvSpPr>
        <p:spPr>
          <a:xfrm>
            <a:off x="575816" y="402483"/>
            <a:ext cx="8928991" cy="14611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595959"/>
              </a:buClr>
              <a:buSzPts val="4100"/>
              <a:buFont typeface="Arial"/>
              <a:buNone/>
            </a:pPr>
            <a:r>
              <a:rPr lang="nl-NL"/>
              <a:t>Local variables</a:t>
            </a:r>
            <a:endParaRPr/>
          </a:p>
        </p:txBody>
      </p:sp>
      <p:sp>
        <p:nvSpPr>
          <p:cNvPr id="649" name="Google Shape;649;p81"/>
          <p:cNvSpPr txBox="1">
            <a:spLocks noGrp="1"/>
          </p:cNvSpPr>
          <p:nvPr>
            <p:ph type="body" idx="1"/>
          </p:nvPr>
        </p:nvSpPr>
        <p:spPr>
          <a:xfrm>
            <a:off x="575817" y="2012414"/>
            <a:ext cx="8928990" cy="5439831"/>
          </a:xfrm>
          <a:prstGeom prst="rect">
            <a:avLst/>
          </a:prstGeom>
          <a:noFill/>
          <a:ln>
            <a:noFill/>
          </a:ln>
        </p:spPr>
        <p:txBody>
          <a:bodyPr spcFirstLastPara="1" wrap="square" lIns="91425" tIns="45700" rIns="91425" bIns="45700" anchor="t" anchorCtr="0">
            <a:noAutofit/>
          </a:bodyPr>
          <a:lstStyle/>
          <a:p>
            <a:pPr marL="251986" lvl="0" indent="-251986" algn="l" rtl="0">
              <a:lnSpc>
                <a:spcPct val="90000"/>
              </a:lnSpc>
              <a:spcBef>
                <a:spcPts val="0"/>
              </a:spcBef>
              <a:spcAft>
                <a:spcPts val="0"/>
              </a:spcAft>
              <a:buClr>
                <a:srgbClr val="595959"/>
              </a:buClr>
              <a:buSzPts val="2000"/>
              <a:buChar char="•"/>
            </a:pPr>
            <a:r>
              <a:rPr lang="nl-NL"/>
              <a:t>The scope of a variable is defined as the region in the code where the variable is valid</a:t>
            </a:r>
            <a:endParaRPr/>
          </a:p>
          <a:p>
            <a:pPr marL="251986" lvl="0" indent="-124986" algn="l" rtl="0">
              <a:lnSpc>
                <a:spcPct val="90000"/>
              </a:lnSpc>
              <a:spcBef>
                <a:spcPts val="1102"/>
              </a:spcBef>
              <a:spcAft>
                <a:spcPts val="0"/>
              </a:spcAft>
              <a:buClr>
                <a:srgbClr val="595959"/>
              </a:buClr>
              <a:buSzPts val="2000"/>
              <a:buNone/>
            </a:pPr>
            <a:endParaRPr/>
          </a:p>
          <a:p>
            <a:pPr marL="251986" lvl="0" indent="-251986" algn="l" rtl="0">
              <a:lnSpc>
                <a:spcPct val="90000"/>
              </a:lnSpc>
              <a:spcBef>
                <a:spcPts val="1102"/>
              </a:spcBef>
              <a:spcAft>
                <a:spcPts val="0"/>
              </a:spcAft>
              <a:buClr>
                <a:srgbClr val="595959"/>
              </a:buClr>
              <a:buSzPts val="2000"/>
              <a:buChar char="•"/>
            </a:pPr>
            <a:r>
              <a:rPr lang="nl-NL"/>
              <a:t>Variables within a function have a local scope. These are only valid withn the function.</a:t>
            </a:r>
            <a:endParaRPr/>
          </a:p>
          <a:p>
            <a:pPr marL="251986" lvl="0" indent="-124986" algn="l" rtl="0">
              <a:lnSpc>
                <a:spcPct val="90000"/>
              </a:lnSpc>
              <a:spcBef>
                <a:spcPts val="1102"/>
              </a:spcBef>
              <a:spcAft>
                <a:spcPts val="0"/>
              </a:spcAft>
              <a:buClr>
                <a:srgbClr val="595959"/>
              </a:buClr>
              <a:buSzPts val="2000"/>
              <a:buNone/>
            </a:pPr>
            <a:endParaRPr/>
          </a:p>
          <a:p>
            <a:pPr marL="251986" lvl="0" indent="-251986" algn="l" rtl="0">
              <a:lnSpc>
                <a:spcPct val="90000"/>
              </a:lnSpc>
              <a:spcBef>
                <a:spcPts val="1102"/>
              </a:spcBef>
              <a:spcAft>
                <a:spcPts val="0"/>
              </a:spcAft>
              <a:buClr>
                <a:srgbClr val="595959"/>
              </a:buClr>
              <a:buSzPts val="2000"/>
              <a:buChar char="•"/>
            </a:pPr>
            <a:r>
              <a:rPr lang="nl-NL"/>
              <a:t>Arguments of a function also have local scope.</a:t>
            </a:r>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653"/>
        <p:cNvGrpSpPr/>
        <p:nvPr/>
      </p:nvGrpSpPr>
      <p:grpSpPr>
        <a:xfrm>
          <a:off x="0" y="0"/>
          <a:ext cx="0" cy="0"/>
          <a:chOff x="0" y="0"/>
          <a:chExt cx="0" cy="0"/>
        </a:xfrm>
      </p:grpSpPr>
      <p:sp>
        <p:nvSpPr>
          <p:cNvPr id="654" name="Google Shape;654;p82"/>
          <p:cNvSpPr txBox="1">
            <a:spLocks noGrp="1"/>
          </p:cNvSpPr>
          <p:nvPr>
            <p:ph type="title"/>
          </p:nvPr>
        </p:nvSpPr>
        <p:spPr>
          <a:xfrm>
            <a:off x="1943967" y="402483"/>
            <a:ext cx="7560839" cy="14611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595959"/>
              </a:buClr>
              <a:buSzPts val="4100"/>
              <a:buFont typeface="Arial"/>
              <a:buNone/>
            </a:pPr>
            <a:r>
              <a:rPr lang="nl-NL"/>
              <a:t>Banner</a:t>
            </a:r>
            <a:endParaRPr/>
          </a:p>
        </p:txBody>
      </p:sp>
      <p:sp>
        <p:nvSpPr>
          <p:cNvPr id="655" name="Google Shape;655;p82"/>
          <p:cNvSpPr txBox="1">
            <a:spLocks noGrp="1"/>
          </p:cNvSpPr>
          <p:nvPr>
            <p:ph type="body" idx="1"/>
          </p:nvPr>
        </p:nvSpPr>
        <p:spPr>
          <a:xfrm>
            <a:off x="575816" y="2012414"/>
            <a:ext cx="8928991" cy="5439831"/>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595959"/>
              </a:buClr>
              <a:buSzPts val="2000"/>
              <a:buNone/>
            </a:pPr>
            <a:r>
              <a:rPr lang="nl-NL" sz="2000"/>
              <a:t>Create a function that prints text surrounded by stars. Like a banner.</a:t>
            </a:r>
            <a:endParaRPr/>
          </a:p>
          <a:p>
            <a:pPr marL="0" lvl="0" indent="0" algn="l" rtl="0">
              <a:lnSpc>
                <a:spcPct val="90000"/>
              </a:lnSpc>
              <a:spcBef>
                <a:spcPts val="1102"/>
              </a:spcBef>
              <a:spcAft>
                <a:spcPts val="0"/>
              </a:spcAft>
              <a:buClr>
                <a:srgbClr val="595959"/>
              </a:buClr>
              <a:buSzPts val="2000"/>
              <a:buNone/>
            </a:pPr>
            <a:endParaRPr sz="2000"/>
          </a:p>
          <a:p>
            <a:pPr marL="0" lvl="0" indent="0" algn="l" rtl="0">
              <a:lnSpc>
                <a:spcPct val="90000"/>
              </a:lnSpc>
              <a:spcBef>
                <a:spcPts val="1102"/>
              </a:spcBef>
              <a:spcAft>
                <a:spcPts val="0"/>
              </a:spcAft>
              <a:buClr>
                <a:srgbClr val="595959"/>
              </a:buClr>
              <a:buSzPts val="2000"/>
              <a:buNone/>
            </a:pPr>
            <a:r>
              <a:rPr lang="nl-NL" sz="2000">
                <a:latin typeface="Lemon"/>
                <a:ea typeface="Lemon"/>
                <a:cs typeface="Lemon"/>
                <a:sym typeface="Lemon"/>
              </a:rPr>
              <a:t>***********</a:t>
            </a:r>
            <a:br>
              <a:rPr lang="nl-NL" sz="2000">
                <a:latin typeface="Lemon"/>
                <a:ea typeface="Lemon"/>
                <a:cs typeface="Lemon"/>
                <a:sym typeface="Lemon"/>
              </a:rPr>
            </a:br>
            <a:r>
              <a:rPr lang="nl-NL" sz="2000">
                <a:latin typeface="Lemon"/>
                <a:ea typeface="Lemon"/>
                <a:cs typeface="Lemon"/>
                <a:sym typeface="Lemon"/>
              </a:rPr>
              <a:t>*  Peter  *</a:t>
            </a:r>
            <a:endParaRPr/>
          </a:p>
          <a:p>
            <a:pPr marL="0" lvl="0" indent="0" algn="l" rtl="0">
              <a:lnSpc>
                <a:spcPct val="90000"/>
              </a:lnSpc>
              <a:spcBef>
                <a:spcPts val="1102"/>
              </a:spcBef>
              <a:spcAft>
                <a:spcPts val="0"/>
              </a:spcAft>
              <a:buClr>
                <a:srgbClr val="595959"/>
              </a:buClr>
              <a:buSzPts val="2000"/>
              <a:buNone/>
            </a:pPr>
            <a:r>
              <a:rPr lang="nl-NL" sz="2000">
                <a:latin typeface="Lemon"/>
                <a:ea typeface="Lemon"/>
                <a:cs typeface="Lemon"/>
                <a:sym typeface="Lemon"/>
              </a:rPr>
              <a:t>***********</a:t>
            </a:r>
            <a:endParaRPr/>
          </a:p>
          <a:p>
            <a:pPr marL="0" lvl="0" indent="0" algn="l" rtl="0">
              <a:lnSpc>
                <a:spcPct val="90000"/>
              </a:lnSpc>
              <a:spcBef>
                <a:spcPts val="1102"/>
              </a:spcBef>
              <a:spcAft>
                <a:spcPts val="0"/>
              </a:spcAft>
              <a:buClr>
                <a:srgbClr val="595959"/>
              </a:buClr>
              <a:buSzPts val="2000"/>
              <a:buNone/>
            </a:pPr>
            <a:endParaRPr sz="2000"/>
          </a:p>
          <a:p>
            <a:pPr marL="0" lvl="0" indent="0" algn="l" rtl="0">
              <a:lnSpc>
                <a:spcPct val="90000"/>
              </a:lnSpc>
              <a:spcBef>
                <a:spcPts val="1102"/>
              </a:spcBef>
              <a:spcAft>
                <a:spcPts val="0"/>
              </a:spcAft>
              <a:buClr>
                <a:srgbClr val="595959"/>
              </a:buClr>
              <a:buSzPts val="2000"/>
              <a:buNone/>
            </a:pPr>
            <a:r>
              <a:rPr lang="nl-NL" sz="2000"/>
              <a:t>Tips:</a:t>
            </a:r>
            <a:endParaRPr/>
          </a:p>
          <a:p>
            <a:pPr marL="251986" lvl="0" indent="-251986" algn="l" rtl="0">
              <a:lnSpc>
                <a:spcPct val="90000"/>
              </a:lnSpc>
              <a:spcBef>
                <a:spcPts val="1102"/>
              </a:spcBef>
              <a:spcAft>
                <a:spcPts val="0"/>
              </a:spcAft>
              <a:buClr>
                <a:srgbClr val="595959"/>
              </a:buClr>
              <a:buSzPts val="2000"/>
              <a:buChar char="•"/>
            </a:pPr>
            <a:r>
              <a:rPr lang="nl-NL" sz="2000"/>
              <a:t>Define the function called </a:t>
            </a:r>
            <a:r>
              <a:rPr lang="nl-NL" sz="2000" b="1"/>
              <a:t>banner</a:t>
            </a:r>
            <a:endParaRPr/>
          </a:p>
          <a:p>
            <a:pPr marL="251986" lvl="0" indent="-251986" algn="l" rtl="0">
              <a:lnSpc>
                <a:spcPct val="90000"/>
              </a:lnSpc>
              <a:spcBef>
                <a:spcPts val="1102"/>
              </a:spcBef>
              <a:spcAft>
                <a:spcPts val="0"/>
              </a:spcAft>
              <a:buClr>
                <a:srgbClr val="595959"/>
              </a:buClr>
              <a:buSzPts val="2000"/>
              <a:buChar char="•"/>
            </a:pPr>
            <a:r>
              <a:rPr lang="nl-NL" sz="2000"/>
              <a:t>Define one argument called text</a:t>
            </a:r>
            <a:endParaRPr sz="2000"/>
          </a:p>
          <a:p>
            <a:pPr marL="251986" lvl="0" indent="-251986" algn="l" rtl="0">
              <a:lnSpc>
                <a:spcPct val="90000"/>
              </a:lnSpc>
              <a:spcBef>
                <a:spcPts val="1102"/>
              </a:spcBef>
              <a:spcAft>
                <a:spcPts val="0"/>
              </a:spcAft>
              <a:buClr>
                <a:srgbClr val="595959"/>
              </a:buClr>
              <a:buSzPts val="2000"/>
              <a:buChar char="•"/>
            </a:pPr>
            <a:r>
              <a:rPr lang="nl-NL" sz="2000"/>
              <a:t>Print out the lines</a:t>
            </a:r>
            <a:endParaRPr sz="2000"/>
          </a:p>
          <a:p>
            <a:pPr marL="251986" lvl="0" indent="-124986" algn="l" rtl="0">
              <a:lnSpc>
                <a:spcPct val="90000"/>
              </a:lnSpc>
              <a:spcBef>
                <a:spcPts val="1102"/>
              </a:spcBef>
              <a:spcAft>
                <a:spcPts val="0"/>
              </a:spcAft>
              <a:buClr>
                <a:srgbClr val="595959"/>
              </a:buClr>
              <a:buSzPts val="2000"/>
              <a:buNone/>
            </a:pPr>
            <a:endParaRPr sz="2000"/>
          </a:p>
        </p:txBody>
      </p:sp>
      <p:sp>
        <p:nvSpPr>
          <p:cNvPr id="656" name="Google Shape;656;p82"/>
          <p:cNvSpPr txBox="1"/>
          <p:nvPr/>
        </p:nvSpPr>
        <p:spPr>
          <a:xfrm>
            <a:off x="1944688" y="386318"/>
            <a:ext cx="244827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nl-NL" sz="1800">
                <a:solidFill>
                  <a:srgbClr val="757070"/>
                </a:solidFill>
                <a:latin typeface="Arial"/>
                <a:ea typeface="Arial"/>
                <a:cs typeface="Arial"/>
                <a:sym typeface="Arial"/>
              </a:rPr>
              <a:t>Exercise </a:t>
            </a:r>
            <a:r>
              <a:rPr lang="nl-NL" sz="1800">
                <a:solidFill>
                  <a:srgbClr val="757070"/>
                </a:solidFill>
                <a:latin typeface="Calibri"/>
                <a:ea typeface="Calibri"/>
                <a:cs typeface="Calibri"/>
                <a:sym typeface="Calibri"/>
              </a:rPr>
              <a:t>2.5</a:t>
            </a:r>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660"/>
        <p:cNvGrpSpPr/>
        <p:nvPr/>
      </p:nvGrpSpPr>
      <p:grpSpPr>
        <a:xfrm>
          <a:off x="0" y="0"/>
          <a:ext cx="0" cy="0"/>
          <a:chOff x="0" y="0"/>
          <a:chExt cx="0" cy="0"/>
        </a:xfrm>
      </p:grpSpPr>
      <p:sp>
        <p:nvSpPr>
          <p:cNvPr id="661" name="Google Shape;661;p83"/>
          <p:cNvSpPr txBox="1">
            <a:spLocks noGrp="1"/>
          </p:cNvSpPr>
          <p:nvPr>
            <p:ph type="title"/>
          </p:nvPr>
        </p:nvSpPr>
        <p:spPr>
          <a:xfrm>
            <a:off x="1943967" y="402483"/>
            <a:ext cx="7560839" cy="14611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595959"/>
              </a:buClr>
              <a:buSzPts val="4100"/>
              <a:buFont typeface="Arial"/>
              <a:buNone/>
            </a:pPr>
            <a:r>
              <a:rPr lang="nl-NL"/>
              <a:t>Range of floats</a:t>
            </a:r>
            <a:endParaRPr/>
          </a:p>
        </p:txBody>
      </p:sp>
      <p:sp>
        <p:nvSpPr>
          <p:cNvPr id="662" name="Google Shape;662;p83"/>
          <p:cNvSpPr txBox="1">
            <a:spLocks noGrp="1"/>
          </p:cNvSpPr>
          <p:nvPr>
            <p:ph type="body" idx="1"/>
          </p:nvPr>
        </p:nvSpPr>
        <p:spPr>
          <a:xfrm>
            <a:off x="575816" y="2012414"/>
            <a:ext cx="8928991" cy="5439831"/>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595959"/>
              </a:buClr>
              <a:buSzPts val="2000"/>
              <a:buNone/>
            </a:pPr>
            <a:r>
              <a:rPr lang="nl-NL" sz="2000"/>
              <a:t>The range function can only generate integers. Create a generator function that kan generate a sequence of floats similar to the bulit-in function range. </a:t>
            </a:r>
            <a:endParaRPr/>
          </a:p>
          <a:p>
            <a:pPr marL="251986" lvl="0" indent="-124986" algn="l" rtl="0">
              <a:lnSpc>
                <a:spcPct val="90000"/>
              </a:lnSpc>
              <a:spcBef>
                <a:spcPts val="1102"/>
              </a:spcBef>
              <a:spcAft>
                <a:spcPts val="0"/>
              </a:spcAft>
              <a:buClr>
                <a:srgbClr val="595959"/>
              </a:buClr>
              <a:buSzPts val="2000"/>
              <a:buNone/>
            </a:pPr>
            <a:endParaRPr sz="2000"/>
          </a:p>
          <a:p>
            <a:pPr marL="0" lvl="0" indent="0" algn="l" rtl="0">
              <a:lnSpc>
                <a:spcPct val="90000"/>
              </a:lnSpc>
              <a:spcBef>
                <a:spcPts val="1102"/>
              </a:spcBef>
              <a:spcAft>
                <a:spcPts val="0"/>
              </a:spcAft>
              <a:buClr>
                <a:srgbClr val="595959"/>
              </a:buClr>
              <a:buSzPts val="2000"/>
              <a:buNone/>
            </a:pPr>
            <a:r>
              <a:rPr lang="nl-NL" sz="2000"/>
              <a:t>Tip:</a:t>
            </a:r>
            <a:endParaRPr/>
          </a:p>
          <a:p>
            <a:pPr marL="251986" lvl="0" indent="-251986" algn="l" rtl="0">
              <a:lnSpc>
                <a:spcPct val="90000"/>
              </a:lnSpc>
              <a:spcBef>
                <a:spcPts val="1102"/>
              </a:spcBef>
              <a:spcAft>
                <a:spcPts val="0"/>
              </a:spcAft>
              <a:buClr>
                <a:srgbClr val="595959"/>
              </a:buClr>
              <a:buSzPts val="2000"/>
              <a:buChar char="•"/>
            </a:pPr>
            <a:r>
              <a:rPr lang="nl-NL" sz="2000"/>
              <a:t>Define a function drange with arguments start, stop, step and endpoint. The endpoint arguments specifies if the endpoit is included or not.</a:t>
            </a:r>
            <a:endParaRPr/>
          </a:p>
          <a:p>
            <a:pPr marL="251986" lvl="0" indent="-251986" algn="l" rtl="0">
              <a:lnSpc>
                <a:spcPct val="90000"/>
              </a:lnSpc>
              <a:spcBef>
                <a:spcPts val="1102"/>
              </a:spcBef>
              <a:spcAft>
                <a:spcPts val="0"/>
              </a:spcAft>
              <a:buClr>
                <a:srgbClr val="595959"/>
              </a:buClr>
              <a:buSzPts val="2000"/>
              <a:buChar char="•"/>
            </a:pPr>
            <a:r>
              <a:rPr lang="nl-NL" sz="2000"/>
              <a:t>Give default values 1 for the step and False for endpoint.</a:t>
            </a:r>
            <a:endParaRPr/>
          </a:p>
          <a:p>
            <a:pPr marL="755957" lvl="1" indent="-251986" algn="l" rtl="0">
              <a:lnSpc>
                <a:spcPct val="90000"/>
              </a:lnSpc>
              <a:spcBef>
                <a:spcPts val="551"/>
              </a:spcBef>
              <a:spcAft>
                <a:spcPts val="0"/>
              </a:spcAft>
              <a:buClr>
                <a:srgbClr val="595959"/>
              </a:buClr>
              <a:buSzPts val="2000"/>
              <a:buChar char="•"/>
            </a:pPr>
            <a:r>
              <a:rPr lang="nl-NL" sz="2000"/>
              <a:t>E.g. </a:t>
            </a:r>
            <a:r>
              <a:rPr lang="nl-NL" sz="2000" b="1"/>
              <a:t>def drange(start, stop, step=1.0, endpoint=False)</a:t>
            </a:r>
            <a:endParaRPr/>
          </a:p>
          <a:p>
            <a:pPr marL="251986" lvl="0" indent="-251986" algn="l" rtl="0">
              <a:lnSpc>
                <a:spcPct val="90000"/>
              </a:lnSpc>
              <a:spcBef>
                <a:spcPts val="1102"/>
              </a:spcBef>
              <a:spcAft>
                <a:spcPts val="0"/>
              </a:spcAft>
              <a:buClr>
                <a:srgbClr val="595959"/>
              </a:buClr>
              <a:buSzPts val="2000"/>
              <a:buChar char="•"/>
            </a:pPr>
            <a:r>
              <a:rPr lang="nl-NL" sz="2000"/>
              <a:t>Create a loop that calculates the numbers from start to end with an increment of step.</a:t>
            </a:r>
            <a:endParaRPr/>
          </a:p>
          <a:p>
            <a:pPr marL="755957" lvl="1" indent="-251986" algn="l" rtl="0">
              <a:lnSpc>
                <a:spcPct val="90000"/>
              </a:lnSpc>
              <a:spcBef>
                <a:spcPts val="551"/>
              </a:spcBef>
              <a:spcAft>
                <a:spcPts val="0"/>
              </a:spcAft>
              <a:buClr>
                <a:srgbClr val="595959"/>
              </a:buClr>
              <a:buSzPts val="2000"/>
              <a:buChar char="•"/>
            </a:pPr>
            <a:r>
              <a:rPr lang="nl-NL" sz="2000"/>
              <a:t>E.g. </a:t>
            </a:r>
            <a:r>
              <a:rPr lang="nl-NL" sz="2000" b="1"/>
              <a:t>number += step</a:t>
            </a:r>
            <a:endParaRPr/>
          </a:p>
          <a:p>
            <a:pPr marL="251986" lvl="0" indent="-251986" algn="l" rtl="0">
              <a:lnSpc>
                <a:spcPct val="90000"/>
              </a:lnSpc>
              <a:spcBef>
                <a:spcPts val="1102"/>
              </a:spcBef>
              <a:spcAft>
                <a:spcPts val="0"/>
              </a:spcAft>
              <a:buClr>
                <a:srgbClr val="595959"/>
              </a:buClr>
              <a:buSzPts val="2000"/>
              <a:buChar char="•"/>
            </a:pPr>
            <a:r>
              <a:rPr lang="nl-NL" sz="2000"/>
              <a:t>If endpoint is set to true also include the endpoint also.</a:t>
            </a:r>
            <a:endParaRPr/>
          </a:p>
          <a:p>
            <a:pPr marL="251986" lvl="0" indent="-251986" algn="l" rtl="0">
              <a:lnSpc>
                <a:spcPct val="90000"/>
              </a:lnSpc>
              <a:spcBef>
                <a:spcPts val="1102"/>
              </a:spcBef>
              <a:spcAft>
                <a:spcPts val="0"/>
              </a:spcAft>
              <a:buClr>
                <a:srgbClr val="595959"/>
              </a:buClr>
              <a:buSzPts val="2000"/>
              <a:buChar char="•"/>
            </a:pPr>
            <a:r>
              <a:rPr lang="nl-NL" sz="2000"/>
              <a:t>You can use standard floats to achieve this but using Decimal will improve the precision. E.g. </a:t>
            </a:r>
            <a:r>
              <a:rPr lang="nl-NL" sz="2000" b="1"/>
              <a:t>from decimal import Decimal</a:t>
            </a:r>
            <a:endParaRPr sz="2000" b="1"/>
          </a:p>
          <a:p>
            <a:pPr marL="251986" lvl="0" indent="-124986" algn="l" rtl="0">
              <a:lnSpc>
                <a:spcPct val="90000"/>
              </a:lnSpc>
              <a:spcBef>
                <a:spcPts val="1102"/>
              </a:spcBef>
              <a:spcAft>
                <a:spcPts val="0"/>
              </a:spcAft>
              <a:buClr>
                <a:srgbClr val="595959"/>
              </a:buClr>
              <a:buSzPts val="2000"/>
              <a:buNone/>
            </a:pPr>
            <a:endParaRPr sz="2000"/>
          </a:p>
        </p:txBody>
      </p:sp>
      <p:sp>
        <p:nvSpPr>
          <p:cNvPr id="663" name="Google Shape;663;p83"/>
          <p:cNvSpPr txBox="1"/>
          <p:nvPr/>
        </p:nvSpPr>
        <p:spPr>
          <a:xfrm>
            <a:off x="1939163" y="386318"/>
            <a:ext cx="244827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nl-NL" sz="1800">
                <a:solidFill>
                  <a:srgbClr val="757070"/>
                </a:solidFill>
                <a:latin typeface="Arial"/>
                <a:ea typeface="Arial"/>
                <a:cs typeface="Arial"/>
                <a:sym typeface="Arial"/>
              </a:rPr>
              <a:t>Exercise </a:t>
            </a:r>
            <a:r>
              <a:rPr lang="nl-NL" sz="1800">
                <a:solidFill>
                  <a:srgbClr val="757070"/>
                </a:solidFill>
                <a:latin typeface="Calibri"/>
                <a:ea typeface="Calibri"/>
                <a:cs typeface="Calibri"/>
                <a:sym typeface="Calibri"/>
              </a:rPr>
              <a:t>2.6</a:t>
            </a:r>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667"/>
        <p:cNvGrpSpPr/>
        <p:nvPr/>
      </p:nvGrpSpPr>
      <p:grpSpPr>
        <a:xfrm>
          <a:off x="0" y="0"/>
          <a:ext cx="0" cy="0"/>
          <a:chOff x="0" y="0"/>
          <a:chExt cx="0" cy="0"/>
        </a:xfrm>
      </p:grpSpPr>
      <p:sp>
        <p:nvSpPr>
          <p:cNvPr id="668" name="Google Shape;668;p84"/>
          <p:cNvSpPr txBox="1">
            <a:spLocks noGrp="1"/>
          </p:cNvSpPr>
          <p:nvPr>
            <p:ph type="title"/>
          </p:nvPr>
        </p:nvSpPr>
        <p:spPr>
          <a:xfrm>
            <a:off x="575816" y="402483"/>
            <a:ext cx="8928991" cy="14611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595959"/>
              </a:buClr>
              <a:buSzPts val="4100"/>
              <a:buFont typeface="Arial"/>
              <a:buNone/>
            </a:pPr>
            <a:r>
              <a:rPr lang="nl-NL"/>
              <a:t>Putting functions in a module</a:t>
            </a:r>
            <a:endParaRPr/>
          </a:p>
        </p:txBody>
      </p:sp>
      <p:sp>
        <p:nvSpPr>
          <p:cNvPr id="669" name="Google Shape;669;p84"/>
          <p:cNvSpPr txBox="1">
            <a:spLocks noGrp="1"/>
          </p:cNvSpPr>
          <p:nvPr>
            <p:ph type="body" idx="1"/>
          </p:nvPr>
        </p:nvSpPr>
        <p:spPr>
          <a:xfrm>
            <a:off x="575817" y="2012414"/>
            <a:ext cx="8928990" cy="5439831"/>
          </a:xfrm>
          <a:prstGeom prst="rect">
            <a:avLst/>
          </a:prstGeom>
          <a:noFill/>
          <a:ln>
            <a:noFill/>
          </a:ln>
        </p:spPr>
        <p:txBody>
          <a:bodyPr spcFirstLastPara="1" wrap="square" lIns="91425" tIns="45700" rIns="91425" bIns="45700" anchor="t" anchorCtr="0">
            <a:noAutofit/>
          </a:bodyPr>
          <a:lstStyle/>
          <a:p>
            <a:pPr marL="251986" lvl="0" indent="-251986" algn="l" rtl="0">
              <a:lnSpc>
                <a:spcPct val="90000"/>
              </a:lnSpc>
              <a:spcBef>
                <a:spcPts val="0"/>
              </a:spcBef>
              <a:spcAft>
                <a:spcPts val="0"/>
              </a:spcAft>
              <a:buClr>
                <a:srgbClr val="595959"/>
              </a:buClr>
              <a:buSzPts val="2000"/>
              <a:buChar char="•"/>
            </a:pPr>
            <a:r>
              <a:rPr lang="nl-NL"/>
              <a:t>Functions can be grouped together in a module</a:t>
            </a:r>
            <a:endParaRPr/>
          </a:p>
          <a:p>
            <a:pPr marL="251986" lvl="0" indent="-251986" algn="l" rtl="0">
              <a:lnSpc>
                <a:spcPct val="90000"/>
              </a:lnSpc>
              <a:spcBef>
                <a:spcPts val="1102"/>
              </a:spcBef>
              <a:spcAft>
                <a:spcPts val="0"/>
              </a:spcAft>
              <a:buClr>
                <a:srgbClr val="595959"/>
              </a:buClr>
              <a:buSzPts val="2000"/>
              <a:buChar char="•"/>
            </a:pPr>
            <a:r>
              <a:rPr lang="nl-NL"/>
              <a:t>The module can be imported whenever you want to use one of the functions</a:t>
            </a:r>
            <a:endParaRPr/>
          </a:p>
          <a:p>
            <a:pPr marL="251986" lvl="0" indent="-251986" algn="l" rtl="0">
              <a:lnSpc>
                <a:spcPct val="90000"/>
              </a:lnSpc>
              <a:spcBef>
                <a:spcPts val="1102"/>
              </a:spcBef>
              <a:spcAft>
                <a:spcPts val="0"/>
              </a:spcAft>
              <a:buClr>
                <a:srgbClr val="595959"/>
              </a:buClr>
              <a:buSzPts val="2000"/>
              <a:buChar char="•"/>
            </a:pPr>
            <a:r>
              <a:rPr lang="nl-NL"/>
              <a:t>The </a:t>
            </a:r>
            <a:r>
              <a:rPr lang="nl-NL" b="1"/>
              <a:t>sys</a:t>
            </a:r>
            <a:r>
              <a:rPr lang="nl-NL"/>
              <a:t> module has a </a:t>
            </a:r>
            <a:r>
              <a:rPr lang="nl-NL" b="1"/>
              <a:t>path</a:t>
            </a:r>
            <a:r>
              <a:rPr lang="nl-NL"/>
              <a:t> variable specifying the directories to look for the module.</a:t>
            </a:r>
            <a:endParaRPr/>
          </a:p>
          <a:p>
            <a:pPr marL="0" lvl="0" indent="0" algn="l" rtl="0">
              <a:lnSpc>
                <a:spcPct val="90000"/>
              </a:lnSpc>
              <a:spcBef>
                <a:spcPts val="1102"/>
              </a:spcBef>
              <a:spcAft>
                <a:spcPts val="0"/>
              </a:spcAft>
              <a:buClr>
                <a:srgbClr val="595959"/>
              </a:buClr>
              <a:buSzPts val="2000"/>
              <a:buNone/>
            </a:pPr>
            <a:endParaRPr/>
          </a:p>
          <a:p>
            <a:pPr marL="251986" lvl="0" indent="-124986" algn="l" rtl="0">
              <a:lnSpc>
                <a:spcPct val="90000"/>
              </a:lnSpc>
              <a:spcBef>
                <a:spcPts val="1102"/>
              </a:spcBef>
              <a:spcAft>
                <a:spcPts val="0"/>
              </a:spcAft>
              <a:buClr>
                <a:srgbClr val="595959"/>
              </a:buClr>
              <a:buSzPts val="2000"/>
              <a:buNone/>
            </a:pPr>
            <a:endParaRPr/>
          </a:p>
          <a:p>
            <a:pPr marL="251986" lvl="0" indent="-124986" algn="l" rtl="0">
              <a:lnSpc>
                <a:spcPct val="90000"/>
              </a:lnSpc>
              <a:spcBef>
                <a:spcPts val="1102"/>
              </a:spcBef>
              <a:spcAft>
                <a:spcPts val="0"/>
              </a:spcAft>
              <a:buClr>
                <a:srgbClr val="595959"/>
              </a:buClr>
              <a:buSzPts val="2000"/>
              <a:buNone/>
            </a:pPr>
            <a:endParaRPr/>
          </a:p>
        </p:txBody>
      </p:sp>
      <p:sp>
        <p:nvSpPr>
          <p:cNvPr id="670" name="Google Shape;670;p84"/>
          <p:cNvSpPr/>
          <p:nvPr/>
        </p:nvSpPr>
        <p:spPr>
          <a:xfrm>
            <a:off x="575816" y="5064794"/>
            <a:ext cx="6263779" cy="2308324"/>
          </a:xfrm>
          <a:prstGeom prst="rect">
            <a:avLst/>
          </a:prstGeom>
          <a:solidFill>
            <a:schemeClr val="lt2"/>
          </a:solidFill>
          <a:ln w="9525" cap="flat" cmpd="sng">
            <a:solidFill>
              <a:srgbClr val="3F3F3F"/>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t" anchorCtr="0">
            <a:spAutoFit/>
          </a:bodyPr>
          <a:lstStyle/>
          <a:p>
            <a:pPr marL="0" marR="0" lvl="0" indent="0" algn="l" rtl="0">
              <a:spcBef>
                <a:spcPts val="0"/>
              </a:spcBef>
              <a:spcAft>
                <a:spcPts val="0"/>
              </a:spcAft>
              <a:buNone/>
            </a:pPr>
            <a:r>
              <a:rPr lang="nl-NL" sz="1800" b="1">
                <a:solidFill>
                  <a:srgbClr val="0000FF"/>
                </a:solidFill>
                <a:latin typeface="Arial"/>
                <a:ea typeface="Arial"/>
                <a:cs typeface="Arial"/>
                <a:sym typeface="Arial"/>
              </a:rPr>
              <a:t>import</a:t>
            </a:r>
            <a:r>
              <a:rPr lang="nl-NL" sz="1800" b="1">
                <a:solidFill>
                  <a:srgbClr val="000000"/>
                </a:solidFill>
                <a:latin typeface="Arial"/>
                <a:ea typeface="Arial"/>
                <a:cs typeface="Arial"/>
                <a:sym typeface="Arial"/>
              </a:rPr>
              <a:t> functions</a:t>
            </a:r>
            <a:endParaRPr sz="1800" b="1">
              <a:solidFill>
                <a:srgbClr val="000000"/>
              </a:solidFill>
              <a:latin typeface="Arial"/>
              <a:ea typeface="Arial"/>
              <a:cs typeface="Arial"/>
              <a:sym typeface="Arial"/>
            </a:endParaRPr>
          </a:p>
          <a:p>
            <a:pPr marL="0" marR="0" lvl="0" indent="0" algn="l" rtl="0">
              <a:spcBef>
                <a:spcPts val="0"/>
              </a:spcBef>
              <a:spcAft>
                <a:spcPts val="0"/>
              </a:spcAft>
              <a:buNone/>
            </a:pPr>
            <a:r>
              <a:rPr lang="nl-NL" sz="1800" b="1">
                <a:solidFill>
                  <a:srgbClr val="000000"/>
                </a:solidFill>
                <a:latin typeface="Arial"/>
                <a:ea typeface="Arial"/>
                <a:cs typeface="Arial"/>
                <a:sym typeface="Arial"/>
              </a:rPr>
              <a:t>functions.do_something()</a:t>
            </a:r>
            <a:endParaRPr/>
          </a:p>
          <a:p>
            <a:pPr marL="0" marR="0" lvl="0" indent="0" algn="l" rtl="0">
              <a:spcBef>
                <a:spcPts val="0"/>
              </a:spcBef>
              <a:spcAft>
                <a:spcPts val="0"/>
              </a:spcAft>
              <a:buNone/>
            </a:pPr>
            <a:br>
              <a:rPr lang="nl-NL" sz="1800" b="1">
                <a:solidFill>
                  <a:srgbClr val="000000"/>
                </a:solidFill>
                <a:latin typeface="Arial"/>
                <a:ea typeface="Arial"/>
                <a:cs typeface="Arial"/>
                <a:sym typeface="Arial"/>
              </a:rPr>
            </a:br>
            <a:r>
              <a:rPr lang="nl-NL" sz="1800" b="1">
                <a:solidFill>
                  <a:srgbClr val="0000FF"/>
                </a:solidFill>
                <a:latin typeface="Arial"/>
                <a:ea typeface="Arial"/>
                <a:cs typeface="Arial"/>
                <a:sym typeface="Arial"/>
              </a:rPr>
              <a:t>import</a:t>
            </a:r>
            <a:r>
              <a:rPr lang="nl-NL" sz="1800" b="1">
                <a:solidFill>
                  <a:srgbClr val="000000"/>
                </a:solidFill>
                <a:latin typeface="Arial"/>
                <a:ea typeface="Arial"/>
                <a:cs typeface="Arial"/>
                <a:sym typeface="Arial"/>
              </a:rPr>
              <a:t> functions </a:t>
            </a:r>
            <a:r>
              <a:rPr lang="nl-NL" sz="1800" b="1">
                <a:solidFill>
                  <a:srgbClr val="0000FF"/>
                </a:solidFill>
                <a:latin typeface="Arial"/>
                <a:ea typeface="Arial"/>
                <a:cs typeface="Arial"/>
                <a:sym typeface="Arial"/>
              </a:rPr>
              <a:t>as</a:t>
            </a:r>
            <a:r>
              <a:rPr lang="nl-NL" sz="1800" b="1">
                <a:solidFill>
                  <a:srgbClr val="000000"/>
                </a:solidFill>
                <a:latin typeface="Arial"/>
                <a:ea typeface="Arial"/>
                <a:cs typeface="Arial"/>
                <a:sym typeface="Arial"/>
              </a:rPr>
              <a:t> fu</a:t>
            </a:r>
            <a:endParaRPr sz="1800" b="1">
              <a:solidFill>
                <a:srgbClr val="000000"/>
              </a:solidFill>
              <a:latin typeface="Arial"/>
              <a:ea typeface="Arial"/>
              <a:cs typeface="Arial"/>
              <a:sym typeface="Arial"/>
            </a:endParaRPr>
          </a:p>
          <a:p>
            <a:pPr marL="0" marR="0" lvl="0" indent="0" algn="l" rtl="0">
              <a:spcBef>
                <a:spcPts val="0"/>
              </a:spcBef>
              <a:spcAft>
                <a:spcPts val="0"/>
              </a:spcAft>
              <a:buNone/>
            </a:pPr>
            <a:r>
              <a:rPr lang="nl-NL" sz="1800" b="1">
                <a:solidFill>
                  <a:srgbClr val="000000"/>
                </a:solidFill>
                <a:latin typeface="Arial"/>
                <a:ea typeface="Arial"/>
                <a:cs typeface="Arial"/>
                <a:sym typeface="Arial"/>
              </a:rPr>
              <a:t>fu.do_something()</a:t>
            </a:r>
            <a:endParaRPr/>
          </a:p>
          <a:p>
            <a:pPr marL="0" marR="0" lvl="0" indent="0" algn="l" rtl="0">
              <a:spcBef>
                <a:spcPts val="0"/>
              </a:spcBef>
              <a:spcAft>
                <a:spcPts val="0"/>
              </a:spcAft>
              <a:buNone/>
            </a:pPr>
            <a:br>
              <a:rPr lang="nl-NL" sz="1800" b="1">
                <a:solidFill>
                  <a:srgbClr val="000000"/>
                </a:solidFill>
                <a:latin typeface="Arial"/>
                <a:ea typeface="Arial"/>
                <a:cs typeface="Arial"/>
                <a:sym typeface="Arial"/>
              </a:rPr>
            </a:br>
            <a:r>
              <a:rPr lang="nl-NL" sz="1800" b="1">
                <a:solidFill>
                  <a:srgbClr val="0000FF"/>
                </a:solidFill>
                <a:latin typeface="Arial"/>
                <a:ea typeface="Arial"/>
                <a:cs typeface="Arial"/>
                <a:sym typeface="Arial"/>
              </a:rPr>
              <a:t>from</a:t>
            </a:r>
            <a:r>
              <a:rPr lang="nl-NL" sz="1800" b="1">
                <a:solidFill>
                  <a:srgbClr val="000000"/>
                </a:solidFill>
                <a:latin typeface="Arial"/>
                <a:ea typeface="Arial"/>
                <a:cs typeface="Arial"/>
                <a:sym typeface="Arial"/>
              </a:rPr>
              <a:t> functions </a:t>
            </a:r>
            <a:r>
              <a:rPr lang="nl-NL" sz="1800" b="1">
                <a:solidFill>
                  <a:srgbClr val="0000FF"/>
                </a:solidFill>
                <a:latin typeface="Arial"/>
                <a:ea typeface="Arial"/>
                <a:cs typeface="Arial"/>
                <a:sym typeface="Arial"/>
              </a:rPr>
              <a:t>import</a:t>
            </a:r>
            <a:r>
              <a:rPr lang="nl-NL" sz="1800" b="1">
                <a:solidFill>
                  <a:srgbClr val="000000"/>
                </a:solidFill>
                <a:latin typeface="Arial"/>
                <a:ea typeface="Arial"/>
                <a:cs typeface="Arial"/>
                <a:sym typeface="Arial"/>
              </a:rPr>
              <a:t> do_something_else</a:t>
            </a:r>
            <a:endParaRPr sz="1800" b="1">
              <a:solidFill>
                <a:srgbClr val="000000"/>
              </a:solidFill>
              <a:latin typeface="Arial"/>
              <a:ea typeface="Arial"/>
              <a:cs typeface="Arial"/>
              <a:sym typeface="Arial"/>
            </a:endParaRPr>
          </a:p>
          <a:p>
            <a:pPr marL="0" marR="0" lvl="0" indent="0" algn="l" rtl="0">
              <a:spcBef>
                <a:spcPts val="0"/>
              </a:spcBef>
              <a:spcAft>
                <a:spcPts val="0"/>
              </a:spcAft>
              <a:buNone/>
            </a:pPr>
            <a:r>
              <a:rPr lang="nl-NL" sz="1800" b="1">
                <a:solidFill>
                  <a:srgbClr val="000000"/>
                </a:solidFill>
                <a:latin typeface="Arial"/>
                <a:ea typeface="Arial"/>
                <a:cs typeface="Arial"/>
                <a:sym typeface="Arial"/>
              </a:rPr>
              <a:t>do_something_else()</a:t>
            </a:r>
            <a:endParaRPr sz="1800" b="1">
              <a:solidFill>
                <a:srgbClr val="000000"/>
              </a:solidFill>
              <a:latin typeface="Arial"/>
              <a:ea typeface="Arial"/>
              <a:cs typeface="Arial"/>
              <a:sym typeface="Arial"/>
            </a:endParaRPr>
          </a:p>
        </p:txBody>
      </p:sp>
      <p:sp>
        <p:nvSpPr>
          <p:cNvPr id="671" name="Google Shape;671;p84"/>
          <p:cNvSpPr/>
          <p:nvPr/>
        </p:nvSpPr>
        <p:spPr>
          <a:xfrm>
            <a:off x="4752280" y="4453222"/>
            <a:ext cx="5038725" cy="1477328"/>
          </a:xfrm>
          <a:prstGeom prst="rect">
            <a:avLst/>
          </a:prstGeom>
          <a:solidFill>
            <a:schemeClr val="lt2"/>
          </a:solidFill>
          <a:ln w="9525" cap="flat" cmpd="sng">
            <a:solidFill>
              <a:srgbClr val="3F3F3F"/>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t" anchorCtr="0">
            <a:spAutoFit/>
          </a:bodyPr>
          <a:lstStyle/>
          <a:p>
            <a:pPr marL="0" marR="0" lvl="0" indent="0" algn="l" rtl="0">
              <a:spcBef>
                <a:spcPts val="0"/>
              </a:spcBef>
              <a:spcAft>
                <a:spcPts val="0"/>
              </a:spcAft>
              <a:buNone/>
            </a:pPr>
            <a:r>
              <a:rPr lang="nl-NL" sz="1800" b="1">
                <a:solidFill>
                  <a:srgbClr val="0000FF"/>
                </a:solidFill>
                <a:latin typeface="Arial"/>
                <a:ea typeface="Arial"/>
                <a:cs typeface="Arial"/>
                <a:sym typeface="Arial"/>
              </a:rPr>
              <a:t>def</a:t>
            </a:r>
            <a:r>
              <a:rPr lang="nl-NL" sz="1800" b="1">
                <a:solidFill>
                  <a:srgbClr val="000000"/>
                </a:solidFill>
                <a:latin typeface="Arial"/>
                <a:ea typeface="Arial"/>
                <a:cs typeface="Arial"/>
                <a:sym typeface="Arial"/>
              </a:rPr>
              <a:t> do_something():</a:t>
            </a:r>
            <a:endParaRPr/>
          </a:p>
          <a:p>
            <a:pPr marL="0" marR="0" lvl="0" indent="0" algn="l" rtl="0">
              <a:spcBef>
                <a:spcPts val="0"/>
              </a:spcBef>
              <a:spcAft>
                <a:spcPts val="0"/>
              </a:spcAft>
              <a:buNone/>
            </a:pPr>
            <a:r>
              <a:rPr lang="nl-NL" sz="1800" b="1">
                <a:solidFill>
                  <a:srgbClr val="0000FF"/>
                </a:solidFill>
                <a:latin typeface="Arial"/>
                <a:ea typeface="Arial"/>
                <a:cs typeface="Arial"/>
                <a:sym typeface="Arial"/>
              </a:rPr>
              <a:t>    pass</a:t>
            </a:r>
            <a:endParaRPr sz="1800" b="1">
              <a:solidFill>
                <a:srgbClr val="000000"/>
              </a:solidFill>
              <a:latin typeface="Arial"/>
              <a:ea typeface="Arial"/>
              <a:cs typeface="Arial"/>
              <a:sym typeface="Arial"/>
            </a:endParaRPr>
          </a:p>
          <a:p>
            <a:pPr marL="0" marR="0" lvl="0" indent="0" algn="l" rtl="0">
              <a:spcBef>
                <a:spcPts val="0"/>
              </a:spcBef>
              <a:spcAft>
                <a:spcPts val="0"/>
              </a:spcAft>
              <a:buNone/>
            </a:pPr>
            <a:br>
              <a:rPr lang="nl-NL" sz="1800" b="1">
                <a:solidFill>
                  <a:srgbClr val="000000"/>
                </a:solidFill>
                <a:latin typeface="Arial"/>
                <a:ea typeface="Arial"/>
                <a:cs typeface="Arial"/>
                <a:sym typeface="Arial"/>
              </a:rPr>
            </a:br>
            <a:r>
              <a:rPr lang="nl-NL" sz="1800" b="1">
                <a:solidFill>
                  <a:srgbClr val="0000FF"/>
                </a:solidFill>
                <a:latin typeface="Arial"/>
                <a:ea typeface="Arial"/>
                <a:cs typeface="Arial"/>
                <a:sym typeface="Arial"/>
              </a:rPr>
              <a:t>def</a:t>
            </a:r>
            <a:r>
              <a:rPr lang="nl-NL" sz="1800" b="1">
                <a:solidFill>
                  <a:srgbClr val="000000"/>
                </a:solidFill>
                <a:latin typeface="Arial"/>
                <a:ea typeface="Arial"/>
                <a:cs typeface="Arial"/>
                <a:sym typeface="Arial"/>
              </a:rPr>
              <a:t> do_something_else():</a:t>
            </a:r>
            <a:endParaRPr/>
          </a:p>
          <a:p>
            <a:pPr marL="0" marR="0" lvl="0" indent="0" algn="l" rtl="0">
              <a:spcBef>
                <a:spcPts val="0"/>
              </a:spcBef>
              <a:spcAft>
                <a:spcPts val="0"/>
              </a:spcAft>
              <a:buNone/>
            </a:pPr>
            <a:r>
              <a:rPr lang="nl-NL" sz="1800" b="1">
                <a:solidFill>
                  <a:srgbClr val="0000FF"/>
                </a:solidFill>
                <a:latin typeface="Arial"/>
                <a:ea typeface="Arial"/>
                <a:cs typeface="Arial"/>
                <a:sym typeface="Arial"/>
              </a:rPr>
              <a:t>    pass</a:t>
            </a:r>
            <a:endParaRPr sz="1800" b="1">
              <a:solidFill>
                <a:srgbClr val="000000"/>
              </a:solidFill>
              <a:latin typeface="Arial"/>
              <a:ea typeface="Arial"/>
              <a:cs typeface="Arial"/>
              <a:sym typeface="Arial"/>
            </a:endParaRPr>
          </a:p>
        </p:txBody>
      </p:sp>
      <p:sp>
        <p:nvSpPr>
          <p:cNvPr id="672" name="Google Shape;672;p84"/>
          <p:cNvSpPr txBox="1"/>
          <p:nvPr/>
        </p:nvSpPr>
        <p:spPr>
          <a:xfrm>
            <a:off x="4752280" y="4119813"/>
            <a:ext cx="144016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nl-NL" sz="1800">
                <a:solidFill>
                  <a:srgbClr val="3F3F3F"/>
                </a:solidFill>
                <a:latin typeface="Arial"/>
                <a:ea typeface="Arial"/>
                <a:cs typeface="Arial"/>
                <a:sym typeface="Arial"/>
              </a:rPr>
              <a:t>functions.py</a:t>
            </a:r>
            <a:endParaRPr sz="1800">
              <a:solidFill>
                <a:srgbClr val="3F3F3F"/>
              </a:solidFill>
              <a:latin typeface="Arial"/>
              <a:ea typeface="Arial"/>
              <a:cs typeface="Arial"/>
              <a:sym typeface="Arial"/>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676"/>
        <p:cNvGrpSpPr/>
        <p:nvPr/>
      </p:nvGrpSpPr>
      <p:grpSpPr>
        <a:xfrm>
          <a:off x="0" y="0"/>
          <a:ext cx="0" cy="0"/>
          <a:chOff x="0" y="0"/>
          <a:chExt cx="0" cy="0"/>
        </a:xfrm>
      </p:grpSpPr>
      <p:sp>
        <p:nvSpPr>
          <p:cNvPr id="677" name="Google Shape;677;p85"/>
          <p:cNvSpPr txBox="1">
            <a:spLocks noGrp="1"/>
          </p:cNvSpPr>
          <p:nvPr>
            <p:ph type="title"/>
          </p:nvPr>
        </p:nvSpPr>
        <p:spPr>
          <a:xfrm>
            <a:off x="575816" y="402483"/>
            <a:ext cx="8928991" cy="14611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595959"/>
              </a:buClr>
              <a:buSzPts val="4100"/>
              <a:buFont typeface="Arial"/>
              <a:buNone/>
            </a:pPr>
            <a:r>
              <a:rPr lang="nl-NL"/>
              <a:t>First class citizens</a:t>
            </a:r>
            <a:endParaRPr/>
          </a:p>
        </p:txBody>
      </p:sp>
      <p:sp>
        <p:nvSpPr>
          <p:cNvPr id="678" name="Google Shape;678;p85"/>
          <p:cNvSpPr txBox="1">
            <a:spLocks noGrp="1"/>
          </p:cNvSpPr>
          <p:nvPr>
            <p:ph type="body" idx="1"/>
          </p:nvPr>
        </p:nvSpPr>
        <p:spPr>
          <a:xfrm>
            <a:off x="575817" y="2012414"/>
            <a:ext cx="8928990" cy="5439831"/>
          </a:xfrm>
          <a:prstGeom prst="rect">
            <a:avLst/>
          </a:prstGeom>
          <a:noFill/>
          <a:ln>
            <a:noFill/>
          </a:ln>
        </p:spPr>
        <p:txBody>
          <a:bodyPr spcFirstLastPara="1" wrap="square" lIns="91425" tIns="45700" rIns="91425" bIns="45700" anchor="t" anchorCtr="0">
            <a:noAutofit/>
          </a:bodyPr>
          <a:lstStyle/>
          <a:p>
            <a:pPr marL="251986" lvl="0" indent="-251986" algn="l" rtl="0">
              <a:lnSpc>
                <a:spcPct val="90000"/>
              </a:lnSpc>
              <a:spcBef>
                <a:spcPts val="0"/>
              </a:spcBef>
              <a:spcAft>
                <a:spcPts val="0"/>
              </a:spcAft>
              <a:buClr>
                <a:srgbClr val="595959"/>
              </a:buClr>
              <a:buSzPts val="2000"/>
              <a:buChar char="•"/>
            </a:pPr>
            <a:r>
              <a:rPr lang="nl-NL"/>
              <a:t>Functions are first-class citizens in Python. This means that functions can be passed round just as other objects and values.</a:t>
            </a:r>
            <a:endParaRPr/>
          </a:p>
        </p:txBody>
      </p:sp>
      <p:sp>
        <p:nvSpPr>
          <p:cNvPr id="679" name="Google Shape;679;p85"/>
          <p:cNvSpPr/>
          <p:nvPr/>
        </p:nvSpPr>
        <p:spPr>
          <a:xfrm>
            <a:off x="575816" y="5505184"/>
            <a:ext cx="8928991" cy="1754326"/>
          </a:xfrm>
          <a:prstGeom prst="rect">
            <a:avLst/>
          </a:prstGeom>
          <a:solidFill>
            <a:schemeClr val="lt2"/>
          </a:solidFill>
          <a:ln w="9525" cap="flat" cmpd="sng">
            <a:solidFill>
              <a:srgbClr val="3F3F3F"/>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nl-NL" sz="1800" b="1">
                <a:solidFill>
                  <a:srgbClr val="0000FF"/>
                </a:solidFill>
                <a:latin typeface="Arial"/>
                <a:ea typeface="Arial"/>
                <a:cs typeface="Arial"/>
                <a:sym typeface="Arial"/>
              </a:rPr>
              <a:t>def</a:t>
            </a:r>
            <a:r>
              <a:rPr lang="nl-NL" sz="1800" b="1">
                <a:solidFill>
                  <a:srgbClr val="000000"/>
                </a:solidFill>
                <a:latin typeface="Arial"/>
                <a:ea typeface="Arial"/>
                <a:cs typeface="Arial"/>
                <a:sym typeface="Arial"/>
              </a:rPr>
              <a:t> print_goodmorning(name):</a:t>
            </a:r>
            <a:endParaRPr/>
          </a:p>
          <a:p>
            <a:pPr marL="0" marR="0" lvl="0" indent="0" algn="l" rtl="0">
              <a:spcBef>
                <a:spcPts val="0"/>
              </a:spcBef>
              <a:spcAft>
                <a:spcPts val="0"/>
              </a:spcAft>
              <a:buNone/>
            </a:pPr>
            <a:r>
              <a:rPr lang="nl-NL" sz="1800" b="1">
                <a:solidFill>
                  <a:srgbClr val="000000"/>
                </a:solidFill>
                <a:latin typeface="Arial"/>
                <a:ea typeface="Arial"/>
                <a:cs typeface="Arial"/>
                <a:sym typeface="Arial"/>
              </a:rPr>
              <a:t>    print(</a:t>
            </a:r>
            <a:r>
              <a:rPr lang="nl-NL" sz="1800" b="1">
                <a:solidFill>
                  <a:srgbClr val="A31515"/>
                </a:solidFill>
                <a:latin typeface="Arial"/>
                <a:ea typeface="Arial"/>
                <a:cs typeface="Arial"/>
                <a:sym typeface="Arial"/>
              </a:rPr>
              <a:t>'How are you today?'</a:t>
            </a:r>
            <a:r>
              <a:rPr lang="nl-NL" sz="1800" b="1">
                <a:solidFill>
                  <a:srgbClr val="000000"/>
                </a:solidFill>
                <a:latin typeface="Arial"/>
                <a:ea typeface="Arial"/>
                <a:cs typeface="Arial"/>
                <a:sym typeface="Arial"/>
              </a:rPr>
              <a:t>)</a:t>
            </a:r>
            <a:endParaRPr/>
          </a:p>
          <a:p>
            <a:pPr marL="0" marR="0" lvl="0" indent="0" algn="l" rtl="0">
              <a:spcBef>
                <a:spcPts val="0"/>
              </a:spcBef>
              <a:spcAft>
                <a:spcPts val="0"/>
              </a:spcAft>
              <a:buNone/>
            </a:pPr>
            <a:br>
              <a:rPr lang="nl-NL" sz="1800" b="1">
                <a:solidFill>
                  <a:srgbClr val="000000"/>
                </a:solidFill>
                <a:latin typeface="Arial"/>
                <a:ea typeface="Arial"/>
                <a:cs typeface="Arial"/>
                <a:sym typeface="Arial"/>
              </a:rPr>
            </a:br>
            <a:r>
              <a:rPr lang="nl-NL" sz="1800" b="1">
                <a:solidFill>
                  <a:srgbClr val="000000"/>
                </a:solidFill>
                <a:latin typeface="Arial"/>
                <a:ea typeface="Arial"/>
                <a:cs typeface="Arial"/>
                <a:sym typeface="Arial"/>
              </a:rPr>
              <a:t>f = print_goodmorning</a:t>
            </a:r>
            <a:endParaRPr sz="1800" b="1">
              <a:solidFill>
                <a:srgbClr val="000000"/>
              </a:solidFill>
              <a:latin typeface="Arial"/>
              <a:ea typeface="Arial"/>
              <a:cs typeface="Arial"/>
              <a:sym typeface="Arial"/>
            </a:endParaRPr>
          </a:p>
          <a:p>
            <a:pPr marL="0" marR="0" lvl="0" indent="0" algn="l" rtl="0">
              <a:spcBef>
                <a:spcPts val="0"/>
              </a:spcBef>
              <a:spcAft>
                <a:spcPts val="0"/>
              </a:spcAft>
              <a:buNone/>
            </a:pPr>
            <a:br>
              <a:rPr lang="nl-NL" sz="1800" b="1">
                <a:solidFill>
                  <a:srgbClr val="000000"/>
                </a:solidFill>
                <a:latin typeface="Arial"/>
                <a:ea typeface="Arial"/>
                <a:cs typeface="Arial"/>
                <a:sym typeface="Arial"/>
              </a:rPr>
            </a:br>
            <a:r>
              <a:rPr lang="nl-NL" sz="1800" b="1">
                <a:solidFill>
                  <a:srgbClr val="000000"/>
                </a:solidFill>
                <a:latin typeface="Arial"/>
                <a:ea typeface="Arial"/>
                <a:cs typeface="Arial"/>
                <a:sym typeface="Arial"/>
              </a:rPr>
              <a:t>f(</a:t>
            </a:r>
            <a:r>
              <a:rPr lang="nl-NL" sz="1800" b="1">
                <a:solidFill>
                  <a:srgbClr val="A31515"/>
                </a:solidFill>
                <a:latin typeface="Arial"/>
                <a:ea typeface="Arial"/>
                <a:cs typeface="Arial"/>
                <a:sym typeface="Arial"/>
              </a:rPr>
              <a:t>'Peter'</a:t>
            </a:r>
            <a:r>
              <a:rPr lang="nl-NL" sz="1800" b="1">
                <a:solidFill>
                  <a:srgbClr val="000000"/>
                </a:solidFill>
                <a:latin typeface="Arial"/>
                <a:ea typeface="Arial"/>
                <a:cs typeface="Arial"/>
                <a:sym typeface="Arial"/>
              </a:rPr>
              <a:t>)</a:t>
            </a:r>
            <a:endParaRPr sz="1800" b="1">
              <a:solidFill>
                <a:srgbClr val="000000"/>
              </a:solidFill>
              <a:latin typeface="Arial"/>
              <a:ea typeface="Arial"/>
              <a:cs typeface="Arial"/>
              <a:sym typeface="Arial"/>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683"/>
        <p:cNvGrpSpPr/>
        <p:nvPr/>
      </p:nvGrpSpPr>
      <p:grpSpPr>
        <a:xfrm>
          <a:off x="0" y="0"/>
          <a:ext cx="0" cy="0"/>
          <a:chOff x="0" y="0"/>
          <a:chExt cx="0" cy="0"/>
        </a:xfrm>
      </p:grpSpPr>
      <p:sp>
        <p:nvSpPr>
          <p:cNvPr id="684" name="Google Shape;684;p86"/>
          <p:cNvSpPr txBox="1">
            <a:spLocks noGrp="1"/>
          </p:cNvSpPr>
          <p:nvPr>
            <p:ph type="title"/>
          </p:nvPr>
        </p:nvSpPr>
        <p:spPr>
          <a:xfrm>
            <a:off x="575816" y="402483"/>
            <a:ext cx="8928991" cy="14611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595959"/>
              </a:buClr>
              <a:buSzPts val="4100"/>
              <a:buFont typeface="Arial"/>
              <a:buNone/>
            </a:pPr>
            <a:r>
              <a:rPr lang="nl-NL"/>
              <a:t>Lambda</a:t>
            </a:r>
            <a:endParaRPr/>
          </a:p>
        </p:txBody>
      </p:sp>
      <p:sp>
        <p:nvSpPr>
          <p:cNvPr id="685" name="Google Shape;685;p86"/>
          <p:cNvSpPr txBox="1">
            <a:spLocks noGrp="1"/>
          </p:cNvSpPr>
          <p:nvPr>
            <p:ph type="body" idx="1"/>
          </p:nvPr>
        </p:nvSpPr>
        <p:spPr>
          <a:xfrm>
            <a:off x="575817" y="2012414"/>
            <a:ext cx="8928990" cy="5439831"/>
          </a:xfrm>
          <a:prstGeom prst="rect">
            <a:avLst/>
          </a:prstGeom>
          <a:noFill/>
          <a:ln>
            <a:noFill/>
          </a:ln>
        </p:spPr>
        <p:txBody>
          <a:bodyPr spcFirstLastPara="1" wrap="square" lIns="91425" tIns="45700" rIns="91425" bIns="45700" anchor="t" anchorCtr="0">
            <a:noAutofit/>
          </a:bodyPr>
          <a:lstStyle/>
          <a:p>
            <a:pPr marL="251986" lvl="0" indent="-251986" algn="l" rtl="0">
              <a:lnSpc>
                <a:spcPct val="90000"/>
              </a:lnSpc>
              <a:spcBef>
                <a:spcPts val="0"/>
              </a:spcBef>
              <a:spcAft>
                <a:spcPts val="0"/>
              </a:spcAft>
              <a:buClr>
                <a:srgbClr val="595959"/>
              </a:buClr>
              <a:buSzPts val="2000"/>
              <a:buChar char="•"/>
            </a:pPr>
            <a:r>
              <a:rPr lang="nl-NL"/>
              <a:t>The </a:t>
            </a:r>
            <a:r>
              <a:rPr lang="nl-NL" b="1"/>
              <a:t>lambda</a:t>
            </a:r>
            <a:r>
              <a:rPr lang="nl-NL"/>
              <a:t> keyword is used to specify an anonymous function</a:t>
            </a:r>
            <a:endParaRPr/>
          </a:p>
          <a:p>
            <a:pPr marL="251986" lvl="0" indent="-124986" algn="l" rtl="0">
              <a:lnSpc>
                <a:spcPct val="90000"/>
              </a:lnSpc>
              <a:spcBef>
                <a:spcPts val="1102"/>
              </a:spcBef>
              <a:spcAft>
                <a:spcPts val="0"/>
              </a:spcAft>
              <a:buClr>
                <a:srgbClr val="595959"/>
              </a:buClr>
              <a:buSzPts val="2000"/>
              <a:buNone/>
            </a:pPr>
            <a:endParaRPr/>
          </a:p>
          <a:p>
            <a:pPr marL="251986" lvl="0" indent="-124986" algn="l" rtl="0">
              <a:lnSpc>
                <a:spcPct val="90000"/>
              </a:lnSpc>
              <a:spcBef>
                <a:spcPts val="1102"/>
              </a:spcBef>
              <a:spcAft>
                <a:spcPts val="0"/>
              </a:spcAft>
              <a:buClr>
                <a:srgbClr val="595959"/>
              </a:buClr>
              <a:buSzPts val="2000"/>
              <a:buNone/>
            </a:pPr>
            <a:endParaRPr/>
          </a:p>
        </p:txBody>
      </p:sp>
      <p:sp>
        <p:nvSpPr>
          <p:cNvPr id="686" name="Google Shape;686;p86"/>
          <p:cNvSpPr/>
          <p:nvPr/>
        </p:nvSpPr>
        <p:spPr>
          <a:xfrm>
            <a:off x="610471" y="6862606"/>
            <a:ext cx="8928991" cy="369332"/>
          </a:xfrm>
          <a:prstGeom prst="rect">
            <a:avLst/>
          </a:prstGeom>
          <a:solidFill>
            <a:schemeClr val="lt2"/>
          </a:solidFill>
          <a:ln w="9525" cap="flat" cmpd="sng">
            <a:solidFill>
              <a:srgbClr val="3F3F3F"/>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t" anchorCtr="0">
            <a:spAutoFit/>
          </a:bodyPr>
          <a:lstStyle/>
          <a:p>
            <a:pPr marL="0" marR="0" lvl="0" indent="0" algn="l" rtl="0">
              <a:spcBef>
                <a:spcPts val="0"/>
              </a:spcBef>
              <a:spcAft>
                <a:spcPts val="0"/>
              </a:spcAft>
              <a:buNone/>
            </a:pPr>
            <a:r>
              <a:rPr lang="nl-NL" sz="1800" b="1">
                <a:solidFill>
                  <a:srgbClr val="000000"/>
                </a:solidFill>
                <a:latin typeface="Arial"/>
                <a:ea typeface="Arial"/>
                <a:cs typeface="Arial"/>
                <a:sym typeface="Arial"/>
              </a:rPr>
              <a:t>is_even = </a:t>
            </a:r>
            <a:r>
              <a:rPr lang="nl-NL" sz="1800" b="1">
                <a:solidFill>
                  <a:srgbClr val="0000FF"/>
                </a:solidFill>
                <a:latin typeface="Arial"/>
                <a:ea typeface="Arial"/>
                <a:cs typeface="Arial"/>
                <a:sym typeface="Arial"/>
              </a:rPr>
              <a:t>lambda</a:t>
            </a:r>
            <a:r>
              <a:rPr lang="nl-NL" sz="1800" b="1">
                <a:solidFill>
                  <a:srgbClr val="000000"/>
                </a:solidFill>
                <a:latin typeface="Arial"/>
                <a:ea typeface="Arial"/>
                <a:cs typeface="Arial"/>
                <a:sym typeface="Arial"/>
              </a:rPr>
              <a:t> number: number % </a:t>
            </a:r>
            <a:r>
              <a:rPr lang="nl-NL" sz="1800" b="1">
                <a:solidFill>
                  <a:srgbClr val="09885A"/>
                </a:solidFill>
                <a:latin typeface="Arial"/>
                <a:ea typeface="Arial"/>
                <a:cs typeface="Arial"/>
                <a:sym typeface="Arial"/>
              </a:rPr>
              <a:t>2</a:t>
            </a:r>
            <a:r>
              <a:rPr lang="nl-NL" sz="1800" b="1">
                <a:solidFill>
                  <a:srgbClr val="000000"/>
                </a:solidFill>
                <a:latin typeface="Arial"/>
                <a:ea typeface="Arial"/>
                <a:cs typeface="Arial"/>
                <a:sym typeface="Arial"/>
              </a:rPr>
              <a:t> == </a:t>
            </a:r>
            <a:r>
              <a:rPr lang="nl-NL" sz="1800" b="1">
                <a:solidFill>
                  <a:srgbClr val="09885A"/>
                </a:solidFill>
                <a:latin typeface="Arial"/>
                <a:ea typeface="Arial"/>
                <a:cs typeface="Arial"/>
                <a:sym typeface="Arial"/>
              </a:rPr>
              <a:t>0</a:t>
            </a:r>
            <a:endParaRPr sz="1800" b="1">
              <a:solidFill>
                <a:srgbClr val="000000"/>
              </a:solidFill>
              <a:latin typeface="Arial"/>
              <a:ea typeface="Arial"/>
              <a:cs typeface="Arial"/>
              <a:sym typeface="Arial"/>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690"/>
        <p:cNvGrpSpPr/>
        <p:nvPr/>
      </p:nvGrpSpPr>
      <p:grpSpPr>
        <a:xfrm>
          <a:off x="0" y="0"/>
          <a:ext cx="0" cy="0"/>
          <a:chOff x="0" y="0"/>
          <a:chExt cx="0" cy="0"/>
        </a:xfrm>
      </p:grpSpPr>
      <p:sp>
        <p:nvSpPr>
          <p:cNvPr id="691" name="Google Shape;691;p87"/>
          <p:cNvSpPr txBox="1">
            <a:spLocks noGrp="1"/>
          </p:cNvSpPr>
          <p:nvPr>
            <p:ph type="title"/>
          </p:nvPr>
        </p:nvSpPr>
        <p:spPr>
          <a:xfrm>
            <a:off x="1943967" y="402483"/>
            <a:ext cx="7560839" cy="14611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595959"/>
              </a:buClr>
              <a:buSzPts val="4100"/>
              <a:buFont typeface="Arial"/>
              <a:buNone/>
            </a:pPr>
            <a:r>
              <a:rPr lang="nl-NL"/>
              <a:t>Sort a list</a:t>
            </a:r>
            <a:endParaRPr/>
          </a:p>
        </p:txBody>
      </p:sp>
      <p:sp>
        <p:nvSpPr>
          <p:cNvPr id="692" name="Google Shape;692;p87"/>
          <p:cNvSpPr txBox="1">
            <a:spLocks noGrp="1"/>
          </p:cNvSpPr>
          <p:nvPr>
            <p:ph type="body" idx="1"/>
          </p:nvPr>
        </p:nvSpPr>
        <p:spPr>
          <a:xfrm>
            <a:off x="575816" y="2012414"/>
            <a:ext cx="8928991" cy="5439831"/>
          </a:xfrm>
          <a:prstGeom prst="rect">
            <a:avLst/>
          </a:prstGeom>
          <a:noFill/>
          <a:ln>
            <a:noFill/>
          </a:ln>
        </p:spPr>
        <p:txBody>
          <a:bodyPr spcFirstLastPara="1" wrap="square" lIns="91425" tIns="45700" rIns="91425" bIns="45700" anchor="t" anchorCtr="0">
            <a:noAutofit/>
          </a:bodyPr>
          <a:lstStyle/>
          <a:p>
            <a:pPr marL="251986" lvl="0" indent="-251986" algn="l" rtl="0">
              <a:lnSpc>
                <a:spcPct val="90000"/>
              </a:lnSpc>
              <a:spcBef>
                <a:spcPts val="0"/>
              </a:spcBef>
              <a:spcAft>
                <a:spcPts val="0"/>
              </a:spcAft>
              <a:buClr>
                <a:srgbClr val="595959"/>
              </a:buClr>
              <a:buSzPts val="2000"/>
              <a:buChar char="•"/>
            </a:pPr>
            <a:r>
              <a:rPr lang="nl-NL"/>
              <a:t>Enter a piece of tekst and split into words</a:t>
            </a:r>
            <a:endParaRPr/>
          </a:p>
          <a:p>
            <a:pPr marL="251986" lvl="0" indent="-251986" algn="l" rtl="0">
              <a:lnSpc>
                <a:spcPct val="90000"/>
              </a:lnSpc>
              <a:spcBef>
                <a:spcPts val="1102"/>
              </a:spcBef>
              <a:spcAft>
                <a:spcPts val="0"/>
              </a:spcAft>
              <a:buClr>
                <a:srgbClr val="595959"/>
              </a:buClr>
              <a:buSzPts val="2000"/>
              <a:buChar char="•"/>
            </a:pPr>
            <a:r>
              <a:rPr lang="nl-NL"/>
              <a:t>Use the </a:t>
            </a:r>
            <a:r>
              <a:rPr lang="nl-NL" b="1"/>
              <a:t>sorted</a:t>
            </a:r>
            <a:r>
              <a:rPr lang="nl-NL"/>
              <a:t> function to sort these words</a:t>
            </a:r>
            <a:endParaRPr/>
          </a:p>
          <a:p>
            <a:pPr marL="251986" lvl="0" indent="-251986" algn="l" rtl="0">
              <a:lnSpc>
                <a:spcPct val="90000"/>
              </a:lnSpc>
              <a:spcBef>
                <a:spcPts val="1102"/>
              </a:spcBef>
              <a:spcAft>
                <a:spcPts val="0"/>
              </a:spcAft>
              <a:buClr>
                <a:srgbClr val="595959"/>
              </a:buClr>
              <a:buSzPts val="2000"/>
              <a:buChar char="•"/>
            </a:pPr>
            <a:r>
              <a:rPr lang="nl-NL"/>
              <a:t>Create a function called number_of_vowels to count the number of vowels</a:t>
            </a:r>
            <a:endParaRPr/>
          </a:p>
          <a:p>
            <a:pPr marL="251985" lvl="0" indent="-251985" algn="l" rtl="0">
              <a:lnSpc>
                <a:spcPct val="90000"/>
              </a:lnSpc>
              <a:spcBef>
                <a:spcPts val="1102"/>
              </a:spcBef>
              <a:spcAft>
                <a:spcPts val="0"/>
              </a:spcAft>
              <a:buClr>
                <a:srgbClr val="595959"/>
              </a:buClr>
              <a:buSzPts val="2000"/>
              <a:buChar char="•"/>
            </a:pPr>
            <a:r>
              <a:rPr lang="nl-NL"/>
              <a:t>Use this function to sort the list on number of vowels</a:t>
            </a:r>
            <a:endParaRPr/>
          </a:p>
          <a:p>
            <a:pPr marL="755957" lvl="1" indent="-251985" algn="l" rtl="0">
              <a:lnSpc>
                <a:spcPct val="90000"/>
              </a:lnSpc>
              <a:spcBef>
                <a:spcPts val="1102"/>
              </a:spcBef>
              <a:spcAft>
                <a:spcPts val="0"/>
              </a:spcAft>
              <a:buSzPts val="1800"/>
              <a:buChar char="•"/>
            </a:pPr>
            <a:r>
              <a:rPr lang="nl-NL"/>
              <a:t>use ‘key’ argument of sorted</a:t>
            </a:r>
            <a:endParaRPr/>
          </a:p>
        </p:txBody>
      </p:sp>
      <p:sp>
        <p:nvSpPr>
          <p:cNvPr id="693" name="Google Shape;693;p87"/>
          <p:cNvSpPr txBox="1"/>
          <p:nvPr/>
        </p:nvSpPr>
        <p:spPr>
          <a:xfrm>
            <a:off x="1943967" y="386318"/>
            <a:ext cx="244827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nl-NL" sz="1800">
                <a:solidFill>
                  <a:srgbClr val="757070"/>
                </a:solidFill>
                <a:latin typeface="Arial"/>
                <a:ea typeface="Arial"/>
                <a:cs typeface="Arial"/>
                <a:sym typeface="Arial"/>
              </a:rPr>
              <a:t>Exercise </a:t>
            </a:r>
            <a:r>
              <a:rPr lang="nl-NL" sz="1800">
                <a:solidFill>
                  <a:srgbClr val="757070"/>
                </a:solidFill>
                <a:latin typeface="Calibri"/>
                <a:ea typeface="Calibri"/>
                <a:cs typeface="Calibri"/>
                <a:sym typeface="Calibri"/>
              </a:rPr>
              <a:t>2.7</a:t>
            </a:r>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697"/>
        <p:cNvGrpSpPr/>
        <p:nvPr/>
      </p:nvGrpSpPr>
      <p:grpSpPr>
        <a:xfrm>
          <a:off x="0" y="0"/>
          <a:ext cx="0" cy="0"/>
          <a:chOff x="0" y="0"/>
          <a:chExt cx="0" cy="0"/>
        </a:xfrm>
      </p:grpSpPr>
      <p:sp>
        <p:nvSpPr>
          <p:cNvPr id="698" name="Google Shape;698;p88"/>
          <p:cNvSpPr txBox="1">
            <a:spLocks noGrp="1"/>
          </p:cNvSpPr>
          <p:nvPr>
            <p:ph type="title"/>
          </p:nvPr>
        </p:nvSpPr>
        <p:spPr>
          <a:xfrm>
            <a:off x="575816" y="402483"/>
            <a:ext cx="8928991" cy="14611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595959"/>
              </a:buClr>
              <a:buSzPts val="4100"/>
              <a:buFont typeface="Arial"/>
              <a:buNone/>
            </a:pPr>
            <a:r>
              <a:rPr lang="nl-NL"/>
              <a:t>Variadic arguments</a:t>
            </a:r>
            <a:endParaRPr/>
          </a:p>
        </p:txBody>
      </p:sp>
      <p:sp>
        <p:nvSpPr>
          <p:cNvPr id="699" name="Google Shape;699;p88"/>
          <p:cNvSpPr txBox="1">
            <a:spLocks noGrp="1"/>
          </p:cNvSpPr>
          <p:nvPr>
            <p:ph type="body" idx="1"/>
          </p:nvPr>
        </p:nvSpPr>
        <p:spPr>
          <a:xfrm>
            <a:off x="575817" y="2012414"/>
            <a:ext cx="8928990" cy="5439831"/>
          </a:xfrm>
          <a:prstGeom prst="rect">
            <a:avLst/>
          </a:prstGeom>
          <a:noFill/>
          <a:ln>
            <a:noFill/>
          </a:ln>
        </p:spPr>
        <p:txBody>
          <a:bodyPr spcFirstLastPara="1" wrap="square" lIns="91425" tIns="45700" rIns="91425" bIns="45700" anchor="t" anchorCtr="0">
            <a:noAutofit/>
          </a:bodyPr>
          <a:lstStyle/>
          <a:p>
            <a:pPr marL="251986" lvl="0" indent="-251986" algn="l" rtl="0">
              <a:lnSpc>
                <a:spcPct val="90000"/>
              </a:lnSpc>
              <a:spcBef>
                <a:spcPts val="0"/>
              </a:spcBef>
              <a:spcAft>
                <a:spcPts val="0"/>
              </a:spcAft>
              <a:buClr>
                <a:srgbClr val="595959"/>
              </a:buClr>
              <a:buSzPts val="2000"/>
              <a:buChar char="•"/>
            </a:pPr>
            <a:r>
              <a:rPr lang="nl-NL"/>
              <a:t>Variadic arguments can take any number of arguments</a:t>
            </a:r>
            <a:endParaRPr/>
          </a:p>
          <a:p>
            <a:pPr marL="251986" lvl="0" indent="-251986" algn="l" rtl="0">
              <a:lnSpc>
                <a:spcPct val="90000"/>
              </a:lnSpc>
              <a:spcBef>
                <a:spcPts val="1102"/>
              </a:spcBef>
              <a:spcAft>
                <a:spcPts val="0"/>
              </a:spcAft>
              <a:buClr>
                <a:srgbClr val="595959"/>
              </a:buClr>
              <a:buSzPts val="2000"/>
              <a:buChar char="•"/>
            </a:pPr>
            <a:r>
              <a:rPr lang="nl-NL"/>
              <a:t>Use a * character</a:t>
            </a:r>
            <a:endParaRPr/>
          </a:p>
          <a:p>
            <a:pPr marL="251986" lvl="0" indent="-251986" algn="l" rtl="0">
              <a:lnSpc>
                <a:spcPct val="90000"/>
              </a:lnSpc>
              <a:spcBef>
                <a:spcPts val="1102"/>
              </a:spcBef>
              <a:spcAft>
                <a:spcPts val="0"/>
              </a:spcAft>
              <a:buClr>
                <a:srgbClr val="595959"/>
              </a:buClr>
              <a:buSzPts val="2000"/>
              <a:buChar char="•"/>
            </a:pPr>
            <a:r>
              <a:rPr lang="nl-NL"/>
              <a:t>The arguments are collected in a list</a:t>
            </a:r>
            <a:endParaRPr/>
          </a:p>
        </p:txBody>
      </p:sp>
      <p:sp>
        <p:nvSpPr>
          <p:cNvPr id="700" name="Google Shape;700;p88"/>
          <p:cNvSpPr/>
          <p:nvPr/>
        </p:nvSpPr>
        <p:spPr>
          <a:xfrm>
            <a:off x="576263" y="4355097"/>
            <a:ext cx="8928991" cy="2862322"/>
          </a:xfrm>
          <a:prstGeom prst="rect">
            <a:avLst/>
          </a:prstGeom>
          <a:solidFill>
            <a:schemeClr val="lt2"/>
          </a:solidFill>
          <a:ln w="9525" cap="flat" cmpd="sng">
            <a:solidFill>
              <a:srgbClr val="3F3F3F"/>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t" anchorCtr="0">
            <a:spAutoFit/>
          </a:bodyPr>
          <a:lstStyle/>
          <a:p>
            <a:pPr marL="0" marR="0" lvl="0" indent="0" algn="l" rtl="0">
              <a:spcBef>
                <a:spcPts val="0"/>
              </a:spcBef>
              <a:spcAft>
                <a:spcPts val="0"/>
              </a:spcAft>
              <a:buNone/>
            </a:pPr>
            <a:r>
              <a:rPr lang="nl-NL" sz="1800" b="1">
                <a:solidFill>
                  <a:srgbClr val="0000FF"/>
                </a:solidFill>
                <a:latin typeface="Arial"/>
                <a:ea typeface="Arial"/>
                <a:cs typeface="Arial"/>
                <a:sym typeface="Arial"/>
              </a:rPr>
              <a:t>def</a:t>
            </a:r>
            <a:r>
              <a:rPr lang="nl-NL" sz="1800" b="1">
                <a:solidFill>
                  <a:srgbClr val="000000"/>
                </a:solidFill>
                <a:latin typeface="Arial"/>
                <a:ea typeface="Arial"/>
                <a:cs typeface="Arial"/>
                <a:sym typeface="Arial"/>
              </a:rPr>
              <a:t> maximum(*numbers):</a:t>
            </a:r>
            <a:endParaRPr/>
          </a:p>
          <a:p>
            <a:pPr marL="0" marR="0" lvl="0" indent="0" algn="l" rtl="0">
              <a:spcBef>
                <a:spcPts val="0"/>
              </a:spcBef>
              <a:spcAft>
                <a:spcPts val="0"/>
              </a:spcAft>
              <a:buNone/>
            </a:pPr>
            <a:r>
              <a:rPr lang="nl-NL" sz="1800" b="1">
                <a:solidFill>
                  <a:srgbClr val="000000"/>
                </a:solidFill>
                <a:latin typeface="Arial"/>
                <a:ea typeface="Arial"/>
                <a:cs typeface="Arial"/>
                <a:sym typeface="Arial"/>
              </a:rPr>
              <a:t>    highest = numbers[</a:t>
            </a:r>
            <a:r>
              <a:rPr lang="nl-NL" sz="1800" b="1">
                <a:solidFill>
                  <a:srgbClr val="09885A"/>
                </a:solidFill>
                <a:latin typeface="Arial"/>
                <a:ea typeface="Arial"/>
                <a:cs typeface="Arial"/>
                <a:sym typeface="Arial"/>
              </a:rPr>
              <a:t>0</a:t>
            </a:r>
            <a:r>
              <a:rPr lang="nl-NL" sz="1800" b="1">
                <a:solidFill>
                  <a:srgbClr val="000000"/>
                </a:solidFill>
                <a:latin typeface="Arial"/>
                <a:ea typeface="Arial"/>
                <a:cs typeface="Arial"/>
                <a:sym typeface="Arial"/>
              </a:rPr>
              <a:t>]</a:t>
            </a:r>
            <a:endParaRPr/>
          </a:p>
          <a:p>
            <a:pPr marL="0" marR="0" lvl="0" indent="0" algn="l" rtl="0">
              <a:spcBef>
                <a:spcPts val="0"/>
              </a:spcBef>
              <a:spcAft>
                <a:spcPts val="0"/>
              </a:spcAft>
              <a:buNone/>
            </a:pPr>
            <a:r>
              <a:rPr lang="nl-NL" sz="1800" b="1">
                <a:solidFill>
                  <a:srgbClr val="0000FF"/>
                </a:solidFill>
                <a:latin typeface="Arial"/>
                <a:ea typeface="Arial"/>
                <a:cs typeface="Arial"/>
                <a:sym typeface="Arial"/>
              </a:rPr>
              <a:t>    for</a:t>
            </a:r>
            <a:r>
              <a:rPr lang="nl-NL" sz="1800" b="1">
                <a:solidFill>
                  <a:srgbClr val="000000"/>
                </a:solidFill>
                <a:latin typeface="Arial"/>
                <a:ea typeface="Arial"/>
                <a:cs typeface="Arial"/>
                <a:sym typeface="Arial"/>
              </a:rPr>
              <a:t> number </a:t>
            </a:r>
            <a:r>
              <a:rPr lang="nl-NL" sz="1800" b="1">
                <a:solidFill>
                  <a:srgbClr val="0000FF"/>
                </a:solidFill>
                <a:latin typeface="Arial"/>
                <a:ea typeface="Arial"/>
                <a:cs typeface="Arial"/>
                <a:sym typeface="Arial"/>
              </a:rPr>
              <a:t>in</a:t>
            </a:r>
            <a:r>
              <a:rPr lang="nl-NL" sz="1800" b="1">
                <a:solidFill>
                  <a:srgbClr val="000000"/>
                </a:solidFill>
                <a:latin typeface="Arial"/>
                <a:ea typeface="Arial"/>
                <a:cs typeface="Arial"/>
                <a:sym typeface="Arial"/>
              </a:rPr>
              <a:t> numbers:</a:t>
            </a:r>
            <a:endParaRPr/>
          </a:p>
          <a:p>
            <a:pPr marL="0" marR="0" lvl="0" indent="0" algn="l" rtl="0">
              <a:spcBef>
                <a:spcPts val="0"/>
              </a:spcBef>
              <a:spcAft>
                <a:spcPts val="0"/>
              </a:spcAft>
              <a:buNone/>
            </a:pPr>
            <a:r>
              <a:rPr lang="nl-NL" sz="1800" b="1">
                <a:solidFill>
                  <a:srgbClr val="0000FF"/>
                </a:solidFill>
                <a:latin typeface="Arial"/>
                <a:ea typeface="Arial"/>
                <a:cs typeface="Arial"/>
                <a:sym typeface="Arial"/>
              </a:rPr>
              <a:t>        if</a:t>
            </a:r>
            <a:r>
              <a:rPr lang="nl-NL" sz="1800" b="1">
                <a:solidFill>
                  <a:srgbClr val="000000"/>
                </a:solidFill>
                <a:latin typeface="Arial"/>
                <a:ea typeface="Arial"/>
                <a:cs typeface="Arial"/>
                <a:sym typeface="Arial"/>
              </a:rPr>
              <a:t> number &gt; highest:</a:t>
            </a:r>
            <a:endParaRPr/>
          </a:p>
          <a:p>
            <a:pPr marL="0" marR="0" lvl="0" indent="0" algn="l" rtl="0">
              <a:spcBef>
                <a:spcPts val="0"/>
              </a:spcBef>
              <a:spcAft>
                <a:spcPts val="0"/>
              </a:spcAft>
              <a:buNone/>
            </a:pPr>
            <a:r>
              <a:rPr lang="nl-NL" sz="1800" b="1">
                <a:solidFill>
                  <a:srgbClr val="000000"/>
                </a:solidFill>
                <a:latin typeface="Arial"/>
                <a:ea typeface="Arial"/>
                <a:cs typeface="Arial"/>
                <a:sym typeface="Arial"/>
              </a:rPr>
              <a:t>            highest = number</a:t>
            </a:r>
            <a:endParaRPr sz="1800" b="1">
              <a:solidFill>
                <a:srgbClr val="000000"/>
              </a:solidFill>
              <a:latin typeface="Arial"/>
              <a:ea typeface="Arial"/>
              <a:cs typeface="Arial"/>
              <a:sym typeface="Arial"/>
            </a:endParaRPr>
          </a:p>
          <a:p>
            <a:pPr marL="0" marR="0" lvl="0" indent="0" algn="l" rtl="0">
              <a:spcBef>
                <a:spcPts val="0"/>
              </a:spcBef>
              <a:spcAft>
                <a:spcPts val="0"/>
              </a:spcAft>
              <a:buNone/>
            </a:pPr>
            <a:r>
              <a:rPr lang="nl-NL" sz="1800" b="1">
                <a:solidFill>
                  <a:srgbClr val="0000FF"/>
                </a:solidFill>
                <a:latin typeface="Arial"/>
                <a:ea typeface="Arial"/>
                <a:cs typeface="Arial"/>
                <a:sym typeface="Arial"/>
              </a:rPr>
              <a:t>    return</a:t>
            </a:r>
            <a:r>
              <a:rPr lang="nl-NL" sz="1800" b="1">
                <a:solidFill>
                  <a:srgbClr val="000000"/>
                </a:solidFill>
                <a:latin typeface="Arial"/>
                <a:ea typeface="Arial"/>
                <a:cs typeface="Arial"/>
                <a:sym typeface="Arial"/>
              </a:rPr>
              <a:t> highest</a:t>
            </a:r>
            <a:endParaRPr sz="1800" b="1">
              <a:solidFill>
                <a:srgbClr val="000000"/>
              </a:solidFill>
              <a:latin typeface="Arial"/>
              <a:ea typeface="Arial"/>
              <a:cs typeface="Arial"/>
              <a:sym typeface="Arial"/>
            </a:endParaRPr>
          </a:p>
          <a:p>
            <a:pPr marL="0" marR="0" lvl="0" indent="0" algn="l" rtl="0">
              <a:spcBef>
                <a:spcPts val="0"/>
              </a:spcBef>
              <a:spcAft>
                <a:spcPts val="0"/>
              </a:spcAft>
              <a:buNone/>
            </a:pPr>
            <a:endParaRPr sz="1800" b="1">
              <a:solidFill>
                <a:srgbClr val="000000"/>
              </a:solidFill>
              <a:latin typeface="Arial"/>
              <a:ea typeface="Arial"/>
              <a:cs typeface="Arial"/>
              <a:sym typeface="Arial"/>
            </a:endParaRPr>
          </a:p>
          <a:p>
            <a:pPr marL="0" marR="0" lvl="0" indent="0" algn="l" rtl="0">
              <a:spcBef>
                <a:spcPts val="0"/>
              </a:spcBef>
              <a:spcAft>
                <a:spcPts val="0"/>
              </a:spcAft>
              <a:buNone/>
            </a:pPr>
            <a:br>
              <a:rPr lang="nl-NL" sz="1800" b="1">
                <a:solidFill>
                  <a:srgbClr val="000000"/>
                </a:solidFill>
                <a:latin typeface="Arial"/>
                <a:ea typeface="Arial"/>
                <a:cs typeface="Arial"/>
                <a:sym typeface="Arial"/>
              </a:rPr>
            </a:br>
            <a:r>
              <a:rPr lang="nl-NL" sz="1800" b="1">
                <a:solidFill>
                  <a:srgbClr val="000000"/>
                </a:solidFill>
                <a:latin typeface="Arial"/>
                <a:ea typeface="Arial"/>
                <a:cs typeface="Arial"/>
                <a:sym typeface="Arial"/>
              </a:rPr>
              <a:t>maximum(</a:t>
            </a:r>
            <a:r>
              <a:rPr lang="nl-NL" sz="1800" b="1">
                <a:solidFill>
                  <a:srgbClr val="09885A"/>
                </a:solidFill>
                <a:latin typeface="Arial"/>
                <a:ea typeface="Arial"/>
                <a:cs typeface="Arial"/>
                <a:sym typeface="Arial"/>
              </a:rPr>
              <a:t>2</a:t>
            </a:r>
            <a:r>
              <a:rPr lang="nl-NL" sz="1800" b="1">
                <a:solidFill>
                  <a:srgbClr val="000000"/>
                </a:solidFill>
                <a:latin typeface="Arial"/>
                <a:ea typeface="Arial"/>
                <a:cs typeface="Arial"/>
                <a:sym typeface="Arial"/>
              </a:rPr>
              <a:t>, </a:t>
            </a:r>
            <a:r>
              <a:rPr lang="nl-NL" sz="1800" b="1">
                <a:solidFill>
                  <a:srgbClr val="09885A"/>
                </a:solidFill>
                <a:latin typeface="Arial"/>
                <a:ea typeface="Arial"/>
                <a:cs typeface="Arial"/>
                <a:sym typeface="Arial"/>
              </a:rPr>
              <a:t>5</a:t>
            </a:r>
            <a:r>
              <a:rPr lang="nl-NL" sz="1800" b="1">
                <a:solidFill>
                  <a:srgbClr val="000000"/>
                </a:solidFill>
                <a:latin typeface="Arial"/>
                <a:ea typeface="Arial"/>
                <a:cs typeface="Arial"/>
                <a:sym typeface="Arial"/>
              </a:rPr>
              <a:t>)</a:t>
            </a:r>
            <a:endParaRPr/>
          </a:p>
          <a:p>
            <a:pPr marL="0" marR="0" lvl="0" indent="0" algn="l" rtl="0">
              <a:spcBef>
                <a:spcPts val="0"/>
              </a:spcBef>
              <a:spcAft>
                <a:spcPts val="0"/>
              </a:spcAft>
              <a:buNone/>
            </a:pPr>
            <a:r>
              <a:rPr lang="nl-NL" sz="1800" b="1">
                <a:solidFill>
                  <a:srgbClr val="000000"/>
                </a:solidFill>
                <a:latin typeface="Arial"/>
                <a:ea typeface="Arial"/>
                <a:cs typeface="Arial"/>
                <a:sym typeface="Arial"/>
              </a:rPr>
              <a:t>maximum(</a:t>
            </a:r>
            <a:r>
              <a:rPr lang="nl-NL" sz="1800" b="1">
                <a:solidFill>
                  <a:srgbClr val="09885A"/>
                </a:solidFill>
                <a:latin typeface="Arial"/>
                <a:ea typeface="Arial"/>
                <a:cs typeface="Arial"/>
                <a:sym typeface="Arial"/>
              </a:rPr>
              <a:t>2</a:t>
            </a:r>
            <a:r>
              <a:rPr lang="nl-NL" sz="1800" b="1">
                <a:solidFill>
                  <a:srgbClr val="000000"/>
                </a:solidFill>
                <a:latin typeface="Arial"/>
                <a:ea typeface="Arial"/>
                <a:cs typeface="Arial"/>
                <a:sym typeface="Arial"/>
              </a:rPr>
              <a:t>, </a:t>
            </a:r>
            <a:r>
              <a:rPr lang="nl-NL" sz="1800" b="1">
                <a:solidFill>
                  <a:srgbClr val="09885A"/>
                </a:solidFill>
                <a:latin typeface="Arial"/>
                <a:ea typeface="Arial"/>
                <a:cs typeface="Arial"/>
                <a:sym typeface="Arial"/>
              </a:rPr>
              <a:t>5</a:t>
            </a:r>
            <a:r>
              <a:rPr lang="nl-NL" sz="1800" b="1">
                <a:solidFill>
                  <a:srgbClr val="000000"/>
                </a:solidFill>
                <a:latin typeface="Arial"/>
                <a:ea typeface="Arial"/>
                <a:cs typeface="Arial"/>
                <a:sym typeface="Arial"/>
              </a:rPr>
              <a:t>, </a:t>
            </a:r>
            <a:r>
              <a:rPr lang="nl-NL" sz="1800" b="1">
                <a:solidFill>
                  <a:srgbClr val="09885A"/>
                </a:solidFill>
                <a:latin typeface="Arial"/>
                <a:ea typeface="Arial"/>
                <a:cs typeface="Arial"/>
                <a:sym typeface="Arial"/>
              </a:rPr>
              <a:t>7</a:t>
            </a:r>
            <a:r>
              <a:rPr lang="nl-NL" sz="1800" b="1">
                <a:solidFill>
                  <a:srgbClr val="000000"/>
                </a:solidFill>
                <a:latin typeface="Arial"/>
                <a:ea typeface="Arial"/>
                <a:cs typeface="Arial"/>
                <a:sym typeface="Arial"/>
              </a:rPr>
              <a:t>, </a:t>
            </a:r>
            <a:r>
              <a:rPr lang="nl-NL" sz="1800" b="1">
                <a:solidFill>
                  <a:srgbClr val="09885A"/>
                </a:solidFill>
                <a:latin typeface="Arial"/>
                <a:ea typeface="Arial"/>
                <a:cs typeface="Arial"/>
                <a:sym typeface="Arial"/>
              </a:rPr>
              <a:t>3</a:t>
            </a:r>
            <a:r>
              <a:rPr lang="nl-NL" sz="1800" b="1">
                <a:solidFill>
                  <a:srgbClr val="000000"/>
                </a:solidFill>
                <a:latin typeface="Arial"/>
                <a:ea typeface="Arial"/>
                <a:cs typeface="Arial"/>
                <a:sym typeface="Arial"/>
              </a:rPr>
              <a:t>, </a:t>
            </a:r>
            <a:r>
              <a:rPr lang="nl-NL" sz="1800" b="1">
                <a:solidFill>
                  <a:srgbClr val="09885A"/>
                </a:solidFill>
                <a:latin typeface="Arial"/>
                <a:ea typeface="Arial"/>
                <a:cs typeface="Arial"/>
                <a:sym typeface="Arial"/>
              </a:rPr>
              <a:t>4</a:t>
            </a:r>
            <a:r>
              <a:rPr lang="nl-NL" sz="1800" b="1">
                <a:solidFill>
                  <a:srgbClr val="000000"/>
                </a:solidFill>
                <a:latin typeface="Arial"/>
                <a:ea typeface="Arial"/>
                <a:cs typeface="Arial"/>
                <a:sym typeface="Arial"/>
              </a:rPr>
              <a:t>)</a:t>
            </a:r>
            <a:endParaRPr sz="1800" b="1">
              <a:solidFill>
                <a:srgbClr val="000000"/>
              </a:solidFill>
              <a:latin typeface="Arial"/>
              <a:ea typeface="Arial"/>
              <a:cs typeface="Arial"/>
              <a:sym typeface="Arial"/>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704"/>
        <p:cNvGrpSpPr/>
        <p:nvPr/>
      </p:nvGrpSpPr>
      <p:grpSpPr>
        <a:xfrm>
          <a:off x="0" y="0"/>
          <a:ext cx="0" cy="0"/>
          <a:chOff x="0" y="0"/>
          <a:chExt cx="0" cy="0"/>
        </a:xfrm>
      </p:grpSpPr>
      <p:sp>
        <p:nvSpPr>
          <p:cNvPr id="705" name="Google Shape;705;p89"/>
          <p:cNvSpPr txBox="1">
            <a:spLocks noGrp="1"/>
          </p:cNvSpPr>
          <p:nvPr>
            <p:ph type="title"/>
          </p:nvPr>
        </p:nvSpPr>
        <p:spPr>
          <a:xfrm>
            <a:off x="575816" y="402483"/>
            <a:ext cx="8928991" cy="14611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595959"/>
              </a:buClr>
              <a:buSzPts val="4100"/>
              <a:buFont typeface="Arial"/>
              <a:buNone/>
            </a:pPr>
            <a:r>
              <a:rPr lang="nl-NL"/>
              <a:t>Functional programming</a:t>
            </a:r>
            <a:endParaRPr/>
          </a:p>
        </p:txBody>
      </p:sp>
      <p:sp>
        <p:nvSpPr>
          <p:cNvPr id="706" name="Google Shape;706;p89"/>
          <p:cNvSpPr txBox="1">
            <a:spLocks noGrp="1"/>
          </p:cNvSpPr>
          <p:nvPr>
            <p:ph type="body" idx="1"/>
          </p:nvPr>
        </p:nvSpPr>
        <p:spPr>
          <a:xfrm>
            <a:off x="575817" y="2012414"/>
            <a:ext cx="8928990" cy="5439831"/>
          </a:xfrm>
          <a:prstGeom prst="rect">
            <a:avLst/>
          </a:prstGeom>
          <a:noFill/>
          <a:ln>
            <a:noFill/>
          </a:ln>
        </p:spPr>
        <p:txBody>
          <a:bodyPr spcFirstLastPara="1" wrap="square" lIns="91425" tIns="45700" rIns="91425" bIns="45700" anchor="t" anchorCtr="0">
            <a:noAutofit/>
          </a:bodyPr>
          <a:lstStyle/>
          <a:p>
            <a:pPr marL="251986" lvl="0" indent="-251986" algn="l" rtl="0">
              <a:lnSpc>
                <a:spcPct val="90000"/>
              </a:lnSpc>
              <a:spcBef>
                <a:spcPts val="0"/>
              </a:spcBef>
              <a:spcAft>
                <a:spcPts val="0"/>
              </a:spcAft>
              <a:buClr>
                <a:srgbClr val="595959"/>
              </a:buClr>
              <a:buSzPts val="2000"/>
              <a:buChar char="•"/>
            </a:pPr>
            <a:r>
              <a:rPr lang="nl-NL"/>
              <a:t>Pure functions</a:t>
            </a:r>
            <a:endParaRPr/>
          </a:p>
          <a:p>
            <a:pPr marL="251986" lvl="0" indent="-251986" algn="l" rtl="0">
              <a:lnSpc>
                <a:spcPct val="90000"/>
              </a:lnSpc>
              <a:spcBef>
                <a:spcPts val="1102"/>
              </a:spcBef>
              <a:spcAft>
                <a:spcPts val="0"/>
              </a:spcAft>
              <a:buClr>
                <a:srgbClr val="595959"/>
              </a:buClr>
              <a:buSzPts val="2000"/>
              <a:buChar char="•"/>
            </a:pPr>
            <a:r>
              <a:rPr lang="nl-NL"/>
              <a:t>No side-effects</a:t>
            </a:r>
            <a:endParaRPr/>
          </a:p>
          <a:p>
            <a:pPr marL="755957" lvl="1" indent="-251986" algn="l" rtl="0">
              <a:lnSpc>
                <a:spcPct val="90000"/>
              </a:lnSpc>
              <a:spcBef>
                <a:spcPts val="551"/>
              </a:spcBef>
              <a:spcAft>
                <a:spcPts val="0"/>
              </a:spcAft>
              <a:buClr>
                <a:srgbClr val="595959"/>
              </a:buClr>
              <a:buSzPts val="1800"/>
              <a:buChar char="•"/>
            </a:pPr>
            <a:r>
              <a:rPr lang="nl-NL"/>
              <a:t>no globals</a:t>
            </a:r>
            <a:endParaRPr/>
          </a:p>
          <a:p>
            <a:pPr marL="755957" lvl="1" indent="-251986" algn="l" rtl="0">
              <a:lnSpc>
                <a:spcPct val="90000"/>
              </a:lnSpc>
              <a:spcBef>
                <a:spcPts val="551"/>
              </a:spcBef>
              <a:spcAft>
                <a:spcPts val="0"/>
              </a:spcAft>
              <a:buClr>
                <a:srgbClr val="595959"/>
              </a:buClr>
              <a:buSzPts val="1800"/>
              <a:buChar char="•"/>
            </a:pPr>
            <a:r>
              <a:rPr lang="nl-NL"/>
              <a:t>no printing</a:t>
            </a:r>
            <a:endParaRPr/>
          </a:p>
          <a:p>
            <a:pPr marL="251986" lvl="0" indent="-124986" algn="l" rtl="0">
              <a:lnSpc>
                <a:spcPct val="90000"/>
              </a:lnSpc>
              <a:spcBef>
                <a:spcPts val="1102"/>
              </a:spcBef>
              <a:spcAft>
                <a:spcPts val="0"/>
              </a:spcAft>
              <a:buClr>
                <a:srgbClr val="595959"/>
              </a:buClr>
              <a:buSzPts val="2000"/>
              <a:buNone/>
            </a:pPr>
            <a:endParaRPr/>
          </a:p>
        </p:txBody>
      </p:sp>
      <p:grpSp>
        <p:nvGrpSpPr>
          <p:cNvPr id="707" name="Google Shape;707;p89"/>
          <p:cNvGrpSpPr/>
          <p:nvPr/>
        </p:nvGrpSpPr>
        <p:grpSpPr>
          <a:xfrm>
            <a:off x="1799952" y="4587141"/>
            <a:ext cx="6485499" cy="1064904"/>
            <a:chOff x="2011197" y="4399513"/>
            <a:chExt cx="6485499" cy="1064904"/>
          </a:xfrm>
        </p:grpSpPr>
        <p:sp>
          <p:nvSpPr>
            <p:cNvPr id="708" name="Google Shape;708;p89"/>
            <p:cNvSpPr/>
            <p:nvPr/>
          </p:nvSpPr>
          <p:spPr>
            <a:xfrm>
              <a:off x="2520032" y="4499917"/>
              <a:ext cx="1009976" cy="864097"/>
            </a:xfrm>
            <a:custGeom>
              <a:avLst/>
              <a:gdLst/>
              <a:ahLst/>
              <a:cxnLst/>
              <a:rect l="l" t="t" r="r" b="b"/>
              <a:pathLst>
                <a:path w="1552991" h="1502152" extrusionOk="0">
                  <a:moveTo>
                    <a:pt x="0" y="0"/>
                  </a:moveTo>
                  <a:lnTo>
                    <a:pt x="442678" y="392125"/>
                  </a:lnTo>
                  <a:lnTo>
                    <a:pt x="1552991" y="389314"/>
                  </a:lnTo>
                  <a:lnTo>
                    <a:pt x="1552991" y="1118540"/>
                  </a:lnTo>
                  <a:lnTo>
                    <a:pt x="449954" y="1121351"/>
                  </a:lnTo>
                  <a:lnTo>
                    <a:pt x="2866" y="1502152"/>
                  </a:lnTo>
                </a:path>
              </a:pathLst>
            </a:custGeom>
            <a:noFill/>
            <a:ln w="25400" cap="flat" cmpd="sng">
              <a:solidFill>
                <a:srgbClr val="3F3F3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709" name="Google Shape;709;p89"/>
            <p:cNvSpPr/>
            <p:nvPr/>
          </p:nvSpPr>
          <p:spPr>
            <a:xfrm rot="10800000">
              <a:off x="6661383" y="4499916"/>
              <a:ext cx="1009976" cy="864097"/>
            </a:xfrm>
            <a:custGeom>
              <a:avLst/>
              <a:gdLst/>
              <a:ahLst/>
              <a:cxnLst/>
              <a:rect l="l" t="t" r="r" b="b"/>
              <a:pathLst>
                <a:path w="1552991" h="1502152" extrusionOk="0">
                  <a:moveTo>
                    <a:pt x="0" y="0"/>
                  </a:moveTo>
                  <a:lnTo>
                    <a:pt x="442678" y="392125"/>
                  </a:lnTo>
                  <a:lnTo>
                    <a:pt x="1552991" y="389314"/>
                  </a:lnTo>
                  <a:lnTo>
                    <a:pt x="1552991" y="1118540"/>
                  </a:lnTo>
                  <a:lnTo>
                    <a:pt x="449954" y="1121351"/>
                  </a:lnTo>
                  <a:lnTo>
                    <a:pt x="2866" y="1502152"/>
                  </a:lnTo>
                </a:path>
              </a:pathLst>
            </a:custGeom>
            <a:noFill/>
            <a:ln w="25400" cap="flat" cmpd="sng">
              <a:solidFill>
                <a:srgbClr val="3F3F3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710" name="Google Shape;710;p89"/>
            <p:cNvSpPr/>
            <p:nvPr/>
          </p:nvSpPr>
          <p:spPr>
            <a:xfrm>
              <a:off x="2011197" y="4747299"/>
              <a:ext cx="941283"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nl-NL" sz="1800">
                  <a:solidFill>
                    <a:srgbClr val="3F3F3F"/>
                  </a:solidFill>
                  <a:latin typeface="Arial"/>
                  <a:ea typeface="Arial"/>
                  <a:cs typeface="Arial"/>
                  <a:sym typeface="Arial"/>
                </a:rPr>
                <a:t>Input: x</a:t>
              </a:r>
              <a:endParaRPr sz="1800">
                <a:solidFill>
                  <a:schemeClr val="lt1"/>
                </a:solidFill>
                <a:latin typeface="Arial"/>
                <a:ea typeface="Arial"/>
                <a:cs typeface="Arial"/>
                <a:sym typeface="Arial"/>
              </a:endParaRPr>
            </a:p>
          </p:txBody>
        </p:sp>
        <p:sp>
          <p:nvSpPr>
            <p:cNvPr id="711" name="Google Shape;711;p89"/>
            <p:cNvSpPr/>
            <p:nvPr/>
          </p:nvSpPr>
          <p:spPr>
            <a:xfrm>
              <a:off x="7157868" y="4747299"/>
              <a:ext cx="133882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nl-NL" sz="1800">
                  <a:solidFill>
                    <a:srgbClr val="3F3F3F"/>
                  </a:solidFill>
                  <a:latin typeface="Arial"/>
                  <a:ea typeface="Arial"/>
                  <a:cs typeface="Arial"/>
                  <a:sym typeface="Arial"/>
                </a:rPr>
                <a:t>Output: f(x)</a:t>
              </a:r>
              <a:endParaRPr sz="1800">
                <a:solidFill>
                  <a:schemeClr val="lt1"/>
                </a:solidFill>
                <a:latin typeface="Arial"/>
                <a:ea typeface="Arial"/>
                <a:cs typeface="Arial"/>
                <a:sym typeface="Arial"/>
              </a:endParaRPr>
            </a:p>
          </p:txBody>
        </p:sp>
        <p:cxnSp>
          <p:nvCxnSpPr>
            <p:cNvPr id="712" name="Google Shape;712;p89"/>
            <p:cNvCxnSpPr/>
            <p:nvPr/>
          </p:nvCxnSpPr>
          <p:spPr>
            <a:xfrm>
              <a:off x="3083861" y="4931965"/>
              <a:ext cx="287100" cy="0"/>
            </a:xfrm>
            <a:prstGeom prst="straightConnector1">
              <a:avLst/>
            </a:prstGeom>
            <a:noFill/>
            <a:ln w="38100" cap="flat" cmpd="sng">
              <a:solidFill>
                <a:srgbClr val="3F3F3F"/>
              </a:solidFill>
              <a:prstDash val="solid"/>
              <a:miter lim="800000"/>
              <a:headEnd type="none" w="sm" len="sm"/>
              <a:tailEnd type="triangle" w="med" len="med"/>
            </a:ln>
          </p:spPr>
        </p:cxnSp>
        <p:cxnSp>
          <p:nvCxnSpPr>
            <p:cNvPr id="713" name="Google Shape;713;p89"/>
            <p:cNvCxnSpPr/>
            <p:nvPr/>
          </p:nvCxnSpPr>
          <p:spPr>
            <a:xfrm>
              <a:off x="6767553" y="4931965"/>
              <a:ext cx="287100" cy="0"/>
            </a:xfrm>
            <a:prstGeom prst="straightConnector1">
              <a:avLst/>
            </a:prstGeom>
            <a:noFill/>
            <a:ln w="38100" cap="flat" cmpd="sng">
              <a:solidFill>
                <a:srgbClr val="3F3F3F"/>
              </a:solidFill>
              <a:prstDash val="solid"/>
              <a:miter lim="800000"/>
              <a:headEnd type="none" w="sm" len="sm"/>
              <a:tailEnd type="triangle" w="med" len="med"/>
            </a:ln>
          </p:spPr>
        </p:cxnSp>
        <p:sp>
          <p:nvSpPr>
            <p:cNvPr id="714" name="Google Shape;714;p89"/>
            <p:cNvSpPr/>
            <p:nvPr/>
          </p:nvSpPr>
          <p:spPr>
            <a:xfrm>
              <a:off x="3502411" y="4399513"/>
              <a:ext cx="3158971" cy="1064904"/>
            </a:xfrm>
            <a:prstGeom prst="roundRect">
              <a:avLst>
                <a:gd name="adj" fmla="val 16667"/>
              </a:avLst>
            </a:prstGeom>
            <a:solidFill>
              <a:schemeClr val="lt2"/>
            </a:solidFill>
            <a:ln w="25400" cap="flat" cmpd="sng">
              <a:solidFill>
                <a:srgbClr val="3F3F3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nl-NL" sz="4000">
                  <a:solidFill>
                    <a:srgbClr val="3F3F3F"/>
                  </a:solidFill>
                  <a:latin typeface="Arial"/>
                  <a:ea typeface="Arial"/>
                  <a:cs typeface="Arial"/>
                  <a:sym typeface="Arial"/>
                </a:rPr>
                <a:t>Function: f</a:t>
              </a: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9"/>
          <p:cNvSpPr txBox="1">
            <a:spLocks noGrp="1"/>
          </p:cNvSpPr>
          <p:nvPr>
            <p:ph type="title"/>
          </p:nvPr>
        </p:nvSpPr>
        <p:spPr>
          <a:xfrm>
            <a:off x="575816" y="402483"/>
            <a:ext cx="8928991" cy="14611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595959"/>
              </a:buClr>
              <a:buSzPts val="4100"/>
              <a:buFont typeface="Arial"/>
              <a:buNone/>
            </a:pPr>
            <a:r>
              <a:rPr lang="nl-NL"/>
              <a:t>Installation Python</a:t>
            </a:r>
            <a:endParaRPr/>
          </a:p>
        </p:txBody>
      </p:sp>
      <p:sp>
        <p:nvSpPr>
          <p:cNvPr id="96" name="Google Shape;96;p9"/>
          <p:cNvSpPr txBox="1">
            <a:spLocks noGrp="1"/>
          </p:cNvSpPr>
          <p:nvPr>
            <p:ph type="body" idx="1"/>
          </p:nvPr>
        </p:nvSpPr>
        <p:spPr>
          <a:xfrm>
            <a:off x="575817" y="2012414"/>
            <a:ext cx="8928990" cy="5439831"/>
          </a:xfrm>
          <a:prstGeom prst="rect">
            <a:avLst/>
          </a:prstGeom>
          <a:noFill/>
          <a:ln>
            <a:noFill/>
          </a:ln>
        </p:spPr>
        <p:txBody>
          <a:bodyPr spcFirstLastPara="1" wrap="square" lIns="91425" tIns="45700" rIns="91425" bIns="45700" anchor="t" anchorCtr="0">
            <a:normAutofit/>
          </a:bodyPr>
          <a:lstStyle/>
          <a:p>
            <a:pPr marL="251986" lvl="0" indent="-251986" algn="l" rtl="0">
              <a:lnSpc>
                <a:spcPct val="90000"/>
              </a:lnSpc>
              <a:spcBef>
                <a:spcPts val="0"/>
              </a:spcBef>
              <a:spcAft>
                <a:spcPts val="0"/>
              </a:spcAft>
              <a:buClr>
                <a:srgbClr val="595959"/>
              </a:buClr>
              <a:buSzPts val="2000"/>
              <a:buChar char="•"/>
            </a:pPr>
            <a:r>
              <a:rPr lang="nl-NL"/>
              <a:t>Python 3.x</a:t>
            </a:r>
            <a:endParaRPr/>
          </a:p>
          <a:p>
            <a:pPr marL="251986" lvl="0" indent="-124986" algn="l" rtl="0">
              <a:lnSpc>
                <a:spcPct val="90000"/>
              </a:lnSpc>
              <a:spcBef>
                <a:spcPts val="1102"/>
              </a:spcBef>
              <a:spcAft>
                <a:spcPts val="0"/>
              </a:spcAft>
              <a:buClr>
                <a:srgbClr val="595959"/>
              </a:buClr>
              <a:buSzPts val="2000"/>
              <a:buNone/>
            </a:pPr>
            <a:endParaRPr/>
          </a:p>
        </p:txBody>
      </p:sp>
      <p:pic>
        <p:nvPicPr>
          <p:cNvPr id="97" name="Google Shape;97;p9"/>
          <p:cNvPicPr preferRelativeResize="0"/>
          <p:nvPr/>
        </p:nvPicPr>
        <p:blipFill rotWithShape="1">
          <a:blip r:embed="rId3">
            <a:alphaModFix/>
          </a:blip>
          <a:srcRect/>
          <a:stretch/>
        </p:blipFill>
        <p:spPr>
          <a:xfrm>
            <a:off x="706134" y="2687216"/>
            <a:ext cx="5544368" cy="3834897"/>
          </a:xfrm>
          <a:prstGeom prst="rect">
            <a:avLst/>
          </a:prstGeom>
          <a:noFill/>
          <a:ln>
            <a:noFill/>
          </a:ln>
        </p:spPr>
      </p:pic>
      <p:pic>
        <p:nvPicPr>
          <p:cNvPr id="98" name="Google Shape;98;p9"/>
          <p:cNvPicPr preferRelativeResize="0"/>
          <p:nvPr/>
        </p:nvPicPr>
        <p:blipFill rotWithShape="1">
          <a:blip r:embed="rId4">
            <a:alphaModFix/>
          </a:blip>
          <a:srcRect/>
          <a:stretch/>
        </p:blipFill>
        <p:spPr>
          <a:xfrm>
            <a:off x="3478318" y="3140187"/>
            <a:ext cx="6128532" cy="4460801"/>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718"/>
        <p:cNvGrpSpPr/>
        <p:nvPr/>
      </p:nvGrpSpPr>
      <p:grpSpPr>
        <a:xfrm>
          <a:off x="0" y="0"/>
          <a:ext cx="0" cy="0"/>
          <a:chOff x="0" y="0"/>
          <a:chExt cx="0" cy="0"/>
        </a:xfrm>
      </p:grpSpPr>
      <p:sp>
        <p:nvSpPr>
          <p:cNvPr id="719" name="Google Shape;719;p90"/>
          <p:cNvSpPr txBox="1">
            <a:spLocks noGrp="1"/>
          </p:cNvSpPr>
          <p:nvPr>
            <p:ph type="title"/>
          </p:nvPr>
        </p:nvSpPr>
        <p:spPr>
          <a:xfrm>
            <a:off x="575816" y="402483"/>
            <a:ext cx="8928991" cy="14611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595959"/>
              </a:buClr>
              <a:buSzPts val="4100"/>
              <a:buFont typeface="Arial"/>
              <a:buNone/>
            </a:pPr>
            <a:r>
              <a:rPr lang="nl-NL"/>
              <a:t>Built-in functions</a:t>
            </a:r>
            <a:endParaRPr/>
          </a:p>
        </p:txBody>
      </p:sp>
      <p:sp>
        <p:nvSpPr>
          <p:cNvPr id="720" name="Google Shape;720;p90"/>
          <p:cNvSpPr txBox="1">
            <a:spLocks noGrp="1"/>
          </p:cNvSpPr>
          <p:nvPr>
            <p:ph type="body" idx="1"/>
          </p:nvPr>
        </p:nvSpPr>
        <p:spPr>
          <a:xfrm>
            <a:off x="575817" y="2012414"/>
            <a:ext cx="8928990" cy="5439831"/>
          </a:xfrm>
          <a:prstGeom prst="rect">
            <a:avLst/>
          </a:prstGeom>
          <a:noFill/>
          <a:ln>
            <a:noFill/>
          </a:ln>
        </p:spPr>
        <p:txBody>
          <a:bodyPr spcFirstLastPara="1" wrap="square" lIns="91425" tIns="45700" rIns="91425" bIns="45700" anchor="t" anchorCtr="0">
            <a:noAutofit/>
          </a:bodyPr>
          <a:lstStyle/>
          <a:p>
            <a:pPr marL="251986" lvl="0" indent="-251986" algn="l" rtl="0">
              <a:lnSpc>
                <a:spcPct val="90000"/>
              </a:lnSpc>
              <a:spcBef>
                <a:spcPts val="0"/>
              </a:spcBef>
              <a:spcAft>
                <a:spcPts val="0"/>
              </a:spcAft>
              <a:buClr>
                <a:srgbClr val="595959"/>
              </a:buClr>
              <a:buSzPts val="2000"/>
              <a:buChar char="•"/>
            </a:pPr>
            <a:r>
              <a:rPr lang="nl-NL"/>
              <a:t>sorted()</a:t>
            </a:r>
            <a:endParaRPr/>
          </a:p>
          <a:p>
            <a:pPr marL="251986" lvl="0" indent="-251986" algn="l" rtl="0">
              <a:lnSpc>
                <a:spcPct val="90000"/>
              </a:lnSpc>
              <a:spcBef>
                <a:spcPts val="1102"/>
              </a:spcBef>
              <a:spcAft>
                <a:spcPts val="0"/>
              </a:spcAft>
              <a:buClr>
                <a:srgbClr val="595959"/>
              </a:buClr>
              <a:buSzPts val="2000"/>
              <a:buChar char="•"/>
            </a:pPr>
            <a:r>
              <a:rPr lang="nl-NL"/>
              <a:t>filter()</a:t>
            </a:r>
            <a:endParaRPr/>
          </a:p>
          <a:p>
            <a:pPr marL="251986" lvl="0" indent="-251986" algn="l" rtl="0">
              <a:lnSpc>
                <a:spcPct val="90000"/>
              </a:lnSpc>
              <a:spcBef>
                <a:spcPts val="1102"/>
              </a:spcBef>
              <a:spcAft>
                <a:spcPts val="0"/>
              </a:spcAft>
              <a:buClr>
                <a:srgbClr val="595959"/>
              </a:buClr>
              <a:buSzPts val="2000"/>
              <a:buChar char="•"/>
            </a:pPr>
            <a:r>
              <a:rPr lang="nl-NL"/>
              <a:t>map()</a:t>
            </a:r>
            <a:endParaRPr/>
          </a:p>
        </p:txBody>
      </p:sp>
      <p:sp>
        <p:nvSpPr>
          <p:cNvPr id="721" name="Google Shape;721;p90"/>
          <p:cNvSpPr/>
          <p:nvPr/>
        </p:nvSpPr>
        <p:spPr>
          <a:xfrm>
            <a:off x="575815" y="5204500"/>
            <a:ext cx="8928991" cy="2031325"/>
          </a:xfrm>
          <a:prstGeom prst="rect">
            <a:avLst/>
          </a:prstGeom>
          <a:solidFill>
            <a:schemeClr val="lt2"/>
          </a:solidFill>
          <a:ln w="9525" cap="flat" cmpd="sng">
            <a:solidFill>
              <a:srgbClr val="3F3F3F"/>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t" anchorCtr="0">
            <a:spAutoFit/>
          </a:bodyPr>
          <a:lstStyle/>
          <a:p>
            <a:pPr marL="0" marR="0" lvl="0" indent="0" algn="l" rtl="0">
              <a:spcBef>
                <a:spcPts val="0"/>
              </a:spcBef>
              <a:spcAft>
                <a:spcPts val="0"/>
              </a:spcAft>
              <a:buNone/>
            </a:pPr>
            <a:r>
              <a:rPr lang="nl-NL" sz="1800" b="1">
                <a:solidFill>
                  <a:srgbClr val="000000"/>
                </a:solidFill>
                <a:latin typeface="Arial"/>
                <a:ea typeface="Arial"/>
                <a:cs typeface="Arial"/>
                <a:sym typeface="Arial"/>
              </a:rPr>
              <a:t>l1 = [</a:t>
            </a:r>
            <a:r>
              <a:rPr lang="nl-NL" sz="1800" b="1">
                <a:solidFill>
                  <a:srgbClr val="A31515"/>
                </a:solidFill>
                <a:latin typeface="Arial"/>
                <a:ea typeface="Arial"/>
                <a:cs typeface="Arial"/>
                <a:sym typeface="Arial"/>
              </a:rPr>
              <a:t>'one'</a:t>
            </a:r>
            <a:r>
              <a:rPr lang="nl-NL" sz="1800" b="1">
                <a:solidFill>
                  <a:srgbClr val="000000"/>
                </a:solidFill>
                <a:latin typeface="Arial"/>
                <a:ea typeface="Arial"/>
                <a:cs typeface="Arial"/>
                <a:sym typeface="Arial"/>
              </a:rPr>
              <a:t>,</a:t>
            </a:r>
            <a:r>
              <a:rPr lang="nl-NL" sz="1800" b="1">
                <a:solidFill>
                  <a:srgbClr val="A31515"/>
                </a:solidFill>
                <a:latin typeface="Arial"/>
                <a:ea typeface="Arial"/>
                <a:cs typeface="Arial"/>
                <a:sym typeface="Arial"/>
              </a:rPr>
              <a:t>'two'</a:t>
            </a:r>
            <a:r>
              <a:rPr lang="nl-NL" sz="1800" b="1">
                <a:solidFill>
                  <a:srgbClr val="000000"/>
                </a:solidFill>
                <a:latin typeface="Arial"/>
                <a:ea typeface="Arial"/>
                <a:cs typeface="Arial"/>
                <a:sym typeface="Arial"/>
              </a:rPr>
              <a:t>,</a:t>
            </a:r>
            <a:r>
              <a:rPr lang="nl-NL" sz="1800" b="1">
                <a:solidFill>
                  <a:srgbClr val="A31515"/>
                </a:solidFill>
                <a:latin typeface="Arial"/>
                <a:ea typeface="Arial"/>
                <a:cs typeface="Arial"/>
                <a:sym typeface="Arial"/>
              </a:rPr>
              <a:t>'three'</a:t>
            </a:r>
            <a:r>
              <a:rPr lang="nl-NL" sz="1800" b="1">
                <a:solidFill>
                  <a:srgbClr val="000000"/>
                </a:solidFill>
                <a:latin typeface="Arial"/>
                <a:ea typeface="Arial"/>
                <a:cs typeface="Arial"/>
                <a:sym typeface="Arial"/>
              </a:rPr>
              <a:t>,</a:t>
            </a:r>
            <a:r>
              <a:rPr lang="nl-NL" sz="1800" b="1">
                <a:solidFill>
                  <a:srgbClr val="A31515"/>
                </a:solidFill>
                <a:latin typeface="Arial"/>
                <a:ea typeface="Arial"/>
                <a:cs typeface="Arial"/>
                <a:sym typeface="Arial"/>
              </a:rPr>
              <a:t>'four'</a:t>
            </a:r>
            <a:r>
              <a:rPr lang="nl-NL" sz="1800" b="1">
                <a:solidFill>
                  <a:srgbClr val="000000"/>
                </a:solidFill>
                <a:latin typeface="Arial"/>
                <a:ea typeface="Arial"/>
                <a:cs typeface="Arial"/>
                <a:sym typeface="Arial"/>
              </a:rPr>
              <a:t>]</a:t>
            </a:r>
            <a:endParaRPr/>
          </a:p>
          <a:p>
            <a:pPr marL="0" marR="0" lvl="0" indent="0" algn="l" rtl="0">
              <a:spcBef>
                <a:spcPts val="0"/>
              </a:spcBef>
              <a:spcAft>
                <a:spcPts val="0"/>
              </a:spcAft>
              <a:buNone/>
            </a:pPr>
            <a:r>
              <a:rPr lang="nl-NL" sz="1800" b="1">
                <a:solidFill>
                  <a:srgbClr val="000000"/>
                </a:solidFill>
                <a:latin typeface="Arial"/>
                <a:ea typeface="Arial"/>
                <a:cs typeface="Arial"/>
                <a:sym typeface="Arial"/>
              </a:rPr>
              <a:t>l1_sorted = sorted(l1, key = len) </a:t>
            </a:r>
            <a:endParaRPr/>
          </a:p>
          <a:p>
            <a:pPr marL="0" marR="0" lvl="0" indent="0" algn="l" rtl="0">
              <a:spcBef>
                <a:spcPts val="0"/>
              </a:spcBef>
              <a:spcAft>
                <a:spcPts val="0"/>
              </a:spcAft>
              <a:buNone/>
            </a:pPr>
            <a:br>
              <a:rPr lang="nl-NL" sz="1800" b="1">
                <a:solidFill>
                  <a:srgbClr val="000000"/>
                </a:solidFill>
                <a:latin typeface="Arial"/>
                <a:ea typeface="Arial"/>
                <a:cs typeface="Arial"/>
                <a:sym typeface="Arial"/>
              </a:rPr>
            </a:br>
            <a:r>
              <a:rPr lang="nl-NL" sz="1800" b="1">
                <a:solidFill>
                  <a:srgbClr val="000000"/>
                </a:solidFill>
                <a:latin typeface="Arial"/>
                <a:ea typeface="Arial"/>
                <a:cs typeface="Arial"/>
                <a:sym typeface="Arial"/>
              </a:rPr>
              <a:t>l2 = [</a:t>
            </a:r>
            <a:r>
              <a:rPr lang="nl-NL" sz="1800" b="1">
                <a:solidFill>
                  <a:srgbClr val="09885A"/>
                </a:solidFill>
                <a:latin typeface="Arial"/>
                <a:ea typeface="Arial"/>
                <a:cs typeface="Arial"/>
                <a:sym typeface="Arial"/>
              </a:rPr>
              <a:t>23</a:t>
            </a:r>
            <a:r>
              <a:rPr lang="nl-NL" sz="1800" b="1">
                <a:solidFill>
                  <a:srgbClr val="000000"/>
                </a:solidFill>
                <a:latin typeface="Arial"/>
                <a:ea typeface="Arial"/>
                <a:cs typeface="Arial"/>
                <a:sym typeface="Arial"/>
              </a:rPr>
              <a:t>, </a:t>
            </a:r>
            <a:r>
              <a:rPr lang="nl-NL" sz="1800" b="1">
                <a:solidFill>
                  <a:srgbClr val="09885A"/>
                </a:solidFill>
                <a:latin typeface="Arial"/>
                <a:ea typeface="Arial"/>
                <a:cs typeface="Arial"/>
                <a:sym typeface="Arial"/>
              </a:rPr>
              <a:t>45</a:t>
            </a:r>
            <a:r>
              <a:rPr lang="nl-NL" sz="1800" b="1">
                <a:solidFill>
                  <a:srgbClr val="000000"/>
                </a:solidFill>
                <a:latin typeface="Arial"/>
                <a:ea typeface="Arial"/>
                <a:cs typeface="Arial"/>
                <a:sym typeface="Arial"/>
              </a:rPr>
              <a:t>, </a:t>
            </a:r>
            <a:r>
              <a:rPr lang="nl-NL" sz="1800" b="1">
                <a:solidFill>
                  <a:srgbClr val="09885A"/>
                </a:solidFill>
                <a:latin typeface="Arial"/>
                <a:ea typeface="Arial"/>
                <a:cs typeface="Arial"/>
                <a:sym typeface="Arial"/>
              </a:rPr>
              <a:t>56</a:t>
            </a:r>
            <a:r>
              <a:rPr lang="nl-NL" sz="1800" b="1">
                <a:solidFill>
                  <a:srgbClr val="000000"/>
                </a:solidFill>
                <a:latin typeface="Arial"/>
                <a:ea typeface="Arial"/>
                <a:cs typeface="Arial"/>
                <a:sym typeface="Arial"/>
              </a:rPr>
              <a:t>, </a:t>
            </a:r>
            <a:r>
              <a:rPr lang="nl-NL" sz="1800" b="1">
                <a:solidFill>
                  <a:srgbClr val="09885A"/>
                </a:solidFill>
                <a:latin typeface="Arial"/>
                <a:ea typeface="Arial"/>
                <a:cs typeface="Arial"/>
                <a:sym typeface="Arial"/>
              </a:rPr>
              <a:t>38</a:t>
            </a:r>
            <a:r>
              <a:rPr lang="nl-NL" sz="1800" b="1">
                <a:solidFill>
                  <a:srgbClr val="000000"/>
                </a:solidFill>
                <a:latin typeface="Arial"/>
                <a:ea typeface="Arial"/>
                <a:cs typeface="Arial"/>
                <a:sym typeface="Arial"/>
              </a:rPr>
              <a:t>, </a:t>
            </a:r>
            <a:r>
              <a:rPr lang="nl-NL" sz="1800" b="1">
                <a:solidFill>
                  <a:srgbClr val="09885A"/>
                </a:solidFill>
                <a:latin typeface="Arial"/>
                <a:ea typeface="Arial"/>
                <a:cs typeface="Arial"/>
                <a:sym typeface="Arial"/>
              </a:rPr>
              <a:t>59</a:t>
            </a:r>
            <a:r>
              <a:rPr lang="nl-NL" sz="1800" b="1">
                <a:solidFill>
                  <a:srgbClr val="000000"/>
                </a:solidFill>
                <a:latin typeface="Arial"/>
                <a:ea typeface="Arial"/>
                <a:cs typeface="Arial"/>
                <a:sym typeface="Arial"/>
              </a:rPr>
              <a:t>, </a:t>
            </a:r>
            <a:r>
              <a:rPr lang="nl-NL" sz="1800" b="1">
                <a:solidFill>
                  <a:srgbClr val="09885A"/>
                </a:solidFill>
                <a:latin typeface="Arial"/>
                <a:ea typeface="Arial"/>
                <a:cs typeface="Arial"/>
                <a:sym typeface="Arial"/>
              </a:rPr>
              <a:t>82</a:t>
            </a:r>
            <a:r>
              <a:rPr lang="nl-NL" sz="1800" b="1">
                <a:solidFill>
                  <a:srgbClr val="000000"/>
                </a:solidFill>
                <a:latin typeface="Arial"/>
                <a:ea typeface="Arial"/>
                <a:cs typeface="Arial"/>
                <a:sym typeface="Arial"/>
              </a:rPr>
              <a:t>, </a:t>
            </a:r>
            <a:r>
              <a:rPr lang="nl-NL" sz="1800" b="1">
                <a:solidFill>
                  <a:srgbClr val="09885A"/>
                </a:solidFill>
                <a:latin typeface="Arial"/>
                <a:ea typeface="Arial"/>
                <a:cs typeface="Arial"/>
                <a:sym typeface="Arial"/>
              </a:rPr>
              <a:t>75</a:t>
            </a:r>
            <a:r>
              <a:rPr lang="nl-NL" sz="1800" b="1">
                <a:solidFill>
                  <a:srgbClr val="000000"/>
                </a:solidFill>
                <a:latin typeface="Arial"/>
                <a:ea typeface="Arial"/>
                <a:cs typeface="Arial"/>
                <a:sym typeface="Arial"/>
              </a:rPr>
              <a:t>]</a:t>
            </a:r>
            <a:endParaRPr/>
          </a:p>
          <a:p>
            <a:pPr marL="0" marR="0" lvl="0" indent="0" algn="l" rtl="0">
              <a:spcBef>
                <a:spcPts val="0"/>
              </a:spcBef>
              <a:spcAft>
                <a:spcPts val="0"/>
              </a:spcAft>
              <a:buNone/>
            </a:pPr>
            <a:r>
              <a:rPr lang="nl-NL" sz="1800" b="1">
                <a:solidFill>
                  <a:srgbClr val="000000"/>
                </a:solidFill>
                <a:latin typeface="Arial"/>
                <a:ea typeface="Arial"/>
                <a:cs typeface="Arial"/>
                <a:sym typeface="Arial"/>
              </a:rPr>
              <a:t>l2_filtered = filter(</a:t>
            </a:r>
            <a:r>
              <a:rPr lang="nl-NL" sz="1800" b="1">
                <a:solidFill>
                  <a:srgbClr val="0000FF"/>
                </a:solidFill>
                <a:latin typeface="Arial"/>
                <a:ea typeface="Arial"/>
                <a:cs typeface="Arial"/>
                <a:sym typeface="Arial"/>
              </a:rPr>
              <a:t>lambda</a:t>
            </a:r>
            <a:r>
              <a:rPr lang="nl-NL" sz="1800" b="1">
                <a:solidFill>
                  <a:srgbClr val="000000"/>
                </a:solidFill>
                <a:latin typeface="Arial"/>
                <a:ea typeface="Arial"/>
                <a:cs typeface="Arial"/>
                <a:sym typeface="Arial"/>
              </a:rPr>
              <a:t> x: x%</a:t>
            </a:r>
            <a:r>
              <a:rPr lang="nl-NL" sz="1800" b="1">
                <a:solidFill>
                  <a:srgbClr val="09885A"/>
                </a:solidFill>
                <a:latin typeface="Arial"/>
                <a:ea typeface="Arial"/>
                <a:cs typeface="Arial"/>
                <a:sym typeface="Arial"/>
              </a:rPr>
              <a:t>5</a:t>
            </a:r>
            <a:r>
              <a:rPr lang="nl-NL" sz="1800" b="1">
                <a:solidFill>
                  <a:srgbClr val="000000"/>
                </a:solidFill>
                <a:latin typeface="Arial"/>
                <a:ea typeface="Arial"/>
                <a:cs typeface="Arial"/>
                <a:sym typeface="Arial"/>
              </a:rPr>
              <a:t> == </a:t>
            </a:r>
            <a:r>
              <a:rPr lang="nl-NL" sz="1800" b="1">
                <a:solidFill>
                  <a:srgbClr val="09885A"/>
                </a:solidFill>
                <a:latin typeface="Arial"/>
                <a:ea typeface="Arial"/>
                <a:cs typeface="Arial"/>
                <a:sym typeface="Arial"/>
              </a:rPr>
              <a:t>0</a:t>
            </a:r>
            <a:r>
              <a:rPr lang="nl-NL" sz="1800" b="1">
                <a:solidFill>
                  <a:srgbClr val="000000"/>
                </a:solidFill>
                <a:latin typeface="Arial"/>
                <a:ea typeface="Arial"/>
                <a:cs typeface="Arial"/>
                <a:sym typeface="Arial"/>
              </a:rPr>
              <a:t>, l2)</a:t>
            </a:r>
            <a:endParaRPr/>
          </a:p>
          <a:p>
            <a:pPr marL="0" marR="0" lvl="0" indent="0" algn="l" rtl="0">
              <a:spcBef>
                <a:spcPts val="0"/>
              </a:spcBef>
              <a:spcAft>
                <a:spcPts val="0"/>
              </a:spcAft>
              <a:buNone/>
            </a:pPr>
            <a:br>
              <a:rPr lang="nl-NL" sz="1800" b="1">
                <a:solidFill>
                  <a:srgbClr val="000000"/>
                </a:solidFill>
                <a:latin typeface="Arial"/>
                <a:ea typeface="Arial"/>
                <a:cs typeface="Arial"/>
                <a:sym typeface="Arial"/>
              </a:rPr>
            </a:br>
            <a:r>
              <a:rPr lang="nl-NL" sz="1800" b="1">
                <a:solidFill>
                  <a:srgbClr val="000000"/>
                </a:solidFill>
                <a:latin typeface="Arial"/>
                <a:ea typeface="Arial"/>
                <a:cs typeface="Arial"/>
                <a:sym typeface="Arial"/>
              </a:rPr>
              <a:t>l3_mapped = map(</a:t>
            </a:r>
            <a:r>
              <a:rPr lang="nl-NL" sz="1800" b="1">
                <a:solidFill>
                  <a:srgbClr val="0000FF"/>
                </a:solidFill>
                <a:latin typeface="Arial"/>
                <a:ea typeface="Arial"/>
                <a:cs typeface="Arial"/>
                <a:sym typeface="Arial"/>
              </a:rPr>
              <a:t>lambda</a:t>
            </a:r>
            <a:r>
              <a:rPr lang="nl-NL" sz="1800" b="1">
                <a:solidFill>
                  <a:srgbClr val="000000"/>
                </a:solidFill>
                <a:latin typeface="Arial"/>
                <a:ea typeface="Arial"/>
                <a:cs typeface="Arial"/>
                <a:sym typeface="Arial"/>
              </a:rPr>
              <a:t> x: x**</a:t>
            </a:r>
            <a:r>
              <a:rPr lang="nl-NL" sz="1800" b="1">
                <a:solidFill>
                  <a:srgbClr val="09885A"/>
                </a:solidFill>
                <a:latin typeface="Arial"/>
                <a:ea typeface="Arial"/>
                <a:cs typeface="Arial"/>
                <a:sym typeface="Arial"/>
              </a:rPr>
              <a:t>3</a:t>
            </a:r>
            <a:r>
              <a:rPr lang="nl-NL" sz="1800" b="1">
                <a:solidFill>
                  <a:srgbClr val="000000"/>
                </a:solidFill>
                <a:latin typeface="Arial"/>
                <a:ea typeface="Arial"/>
                <a:cs typeface="Arial"/>
                <a:sym typeface="Arial"/>
              </a:rPr>
              <a:t>, range(</a:t>
            </a:r>
            <a:r>
              <a:rPr lang="nl-NL" sz="1800" b="1">
                <a:solidFill>
                  <a:srgbClr val="09885A"/>
                </a:solidFill>
                <a:latin typeface="Arial"/>
                <a:ea typeface="Arial"/>
                <a:cs typeface="Arial"/>
                <a:sym typeface="Arial"/>
              </a:rPr>
              <a:t>10</a:t>
            </a:r>
            <a:r>
              <a:rPr lang="nl-NL" sz="1800" b="1">
                <a:solidFill>
                  <a:srgbClr val="000000"/>
                </a:solidFill>
                <a:latin typeface="Arial"/>
                <a:ea typeface="Arial"/>
                <a:cs typeface="Arial"/>
                <a:sym typeface="Arial"/>
              </a:rPr>
              <a:t>))</a:t>
            </a:r>
            <a:endParaRPr sz="1800" b="1">
              <a:solidFill>
                <a:srgbClr val="000000"/>
              </a:solidFill>
              <a:latin typeface="Arial"/>
              <a:ea typeface="Arial"/>
              <a:cs typeface="Arial"/>
              <a:sym typeface="Arial"/>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725"/>
        <p:cNvGrpSpPr/>
        <p:nvPr/>
      </p:nvGrpSpPr>
      <p:grpSpPr>
        <a:xfrm>
          <a:off x="0" y="0"/>
          <a:ext cx="0" cy="0"/>
          <a:chOff x="0" y="0"/>
          <a:chExt cx="0" cy="0"/>
        </a:xfrm>
      </p:grpSpPr>
      <p:sp>
        <p:nvSpPr>
          <p:cNvPr id="726" name="Google Shape;726;p91"/>
          <p:cNvSpPr txBox="1">
            <a:spLocks noGrp="1"/>
          </p:cNvSpPr>
          <p:nvPr>
            <p:ph type="title"/>
          </p:nvPr>
        </p:nvSpPr>
        <p:spPr>
          <a:xfrm>
            <a:off x="575816" y="402483"/>
            <a:ext cx="8928991" cy="14611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595959"/>
              </a:buClr>
              <a:buSzPts val="4100"/>
              <a:buFont typeface="Arial"/>
              <a:buNone/>
            </a:pPr>
            <a:r>
              <a:rPr lang="nl-NL"/>
              <a:t>Generator functions</a:t>
            </a:r>
            <a:endParaRPr/>
          </a:p>
        </p:txBody>
      </p:sp>
      <p:sp>
        <p:nvSpPr>
          <p:cNvPr id="727" name="Google Shape;727;p91"/>
          <p:cNvSpPr txBox="1">
            <a:spLocks noGrp="1"/>
          </p:cNvSpPr>
          <p:nvPr>
            <p:ph type="body" idx="1"/>
          </p:nvPr>
        </p:nvSpPr>
        <p:spPr>
          <a:xfrm>
            <a:off x="575817" y="2012414"/>
            <a:ext cx="8928990" cy="5439831"/>
          </a:xfrm>
          <a:prstGeom prst="rect">
            <a:avLst/>
          </a:prstGeom>
          <a:noFill/>
          <a:ln>
            <a:noFill/>
          </a:ln>
        </p:spPr>
        <p:txBody>
          <a:bodyPr spcFirstLastPara="1" wrap="square" lIns="91425" tIns="45700" rIns="91425" bIns="45700" anchor="t" anchorCtr="0">
            <a:noAutofit/>
          </a:bodyPr>
          <a:lstStyle/>
          <a:p>
            <a:pPr marL="251986" lvl="0" indent="-251986" algn="l" rtl="0">
              <a:lnSpc>
                <a:spcPct val="90000"/>
              </a:lnSpc>
              <a:spcBef>
                <a:spcPts val="0"/>
              </a:spcBef>
              <a:spcAft>
                <a:spcPts val="0"/>
              </a:spcAft>
              <a:buClr>
                <a:srgbClr val="595959"/>
              </a:buClr>
              <a:buSzPts val="2000"/>
              <a:buChar char="•"/>
            </a:pPr>
            <a:r>
              <a:rPr lang="nl-NL"/>
              <a:t>The keyword </a:t>
            </a:r>
            <a:r>
              <a:rPr lang="nl-NL" b="1"/>
              <a:t>yield</a:t>
            </a:r>
            <a:r>
              <a:rPr lang="nl-NL"/>
              <a:t> specifies a generator function</a:t>
            </a:r>
            <a:endParaRPr/>
          </a:p>
          <a:p>
            <a:pPr marL="251986" lvl="0" indent="-251986" algn="l" rtl="0">
              <a:lnSpc>
                <a:spcPct val="90000"/>
              </a:lnSpc>
              <a:spcBef>
                <a:spcPts val="1102"/>
              </a:spcBef>
              <a:spcAft>
                <a:spcPts val="0"/>
              </a:spcAft>
              <a:buClr>
                <a:srgbClr val="595959"/>
              </a:buClr>
              <a:buSzPts val="2000"/>
              <a:buChar char="•"/>
            </a:pPr>
            <a:r>
              <a:rPr lang="nl-NL"/>
              <a:t>When the yield keyword is hit the function returns a result</a:t>
            </a:r>
            <a:endParaRPr/>
          </a:p>
          <a:p>
            <a:pPr marL="251986" lvl="0" indent="-251986" algn="l" rtl="0">
              <a:lnSpc>
                <a:spcPct val="90000"/>
              </a:lnSpc>
              <a:spcBef>
                <a:spcPts val="1102"/>
              </a:spcBef>
              <a:spcAft>
                <a:spcPts val="0"/>
              </a:spcAft>
              <a:buClr>
                <a:srgbClr val="595959"/>
              </a:buClr>
              <a:buSzPts val="2000"/>
              <a:buChar char="•"/>
            </a:pPr>
            <a:r>
              <a:rPr lang="nl-NL"/>
              <a:t>The next time the function is called the function continues where it left off</a:t>
            </a:r>
            <a:endParaRPr/>
          </a:p>
        </p:txBody>
      </p:sp>
      <p:sp>
        <p:nvSpPr>
          <p:cNvPr id="728" name="Google Shape;728;p91"/>
          <p:cNvSpPr/>
          <p:nvPr/>
        </p:nvSpPr>
        <p:spPr>
          <a:xfrm>
            <a:off x="601819" y="4373503"/>
            <a:ext cx="8928991" cy="2862322"/>
          </a:xfrm>
          <a:prstGeom prst="rect">
            <a:avLst/>
          </a:prstGeom>
          <a:solidFill>
            <a:schemeClr val="lt2"/>
          </a:solidFill>
          <a:ln w="9525" cap="flat" cmpd="sng">
            <a:solidFill>
              <a:srgbClr val="3F3F3F"/>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t" anchorCtr="0">
            <a:spAutoFit/>
          </a:bodyPr>
          <a:lstStyle/>
          <a:p>
            <a:pPr marL="0" marR="0" lvl="0" indent="0" algn="l" rtl="0">
              <a:spcBef>
                <a:spcPts val="0"/>
              </a:spcBef>
              <a:spcAft>
                <a:spcPts val="0"/>
              </a:spcAft>
              <a:buNone/>
            </a:pPr>
            <a:r>
              <a:rPr lang="nl-NL" sz="1800" b="1">
                <a:solidFill>
                  <a:srgbClr val="0000FF"/>
                </a:solidFill>
                <a:latin typeface="Arial"/>
                <a:ea typeface="Arial"/>
                <a:cs typeface="Arial"/>
                <a:sym typeface="Arial"/>
              </a:rPr>
              <a:t>import</a:t>
            </a:r>
            <a:r>
              <a:rPr lang="nl-NL" sz="1800" b="1">
                <a:solidFill>
                  <a:srgbClr val="000000"/>
                </a:solidFill>
                <a:latin typeface="Arial"/>
                <a:ea typeface="Arial"/>
                <a:cs typeface="Arial"/>
                <a:sym typeface="Arial"/>
              </a:rPr>
              <a:t> random</a:t>
            </a:r>
            <a:endParaRPr/>
          </a:p>
          <a:p>
            <a:pPr marL="0" marR="0" lvl="0" indent="0" algn="l" rtl="0">
              <a:spcBef>
                <a:spcPts val="0"/>
              </a:spcBef>
              <a:spcAft>
                <a:spcPts val="0"/>
              </a:spcAft>
              <a:buNone/>
            </a:pPr>
            <a:br>
              <a:rPr lang="nl-NL" sz="1800" b="1">
                <a:solidFill>
                  <a:srgbClr val="000000"/>
                </a:solidFill>
                <a:latin typeface="Arial"/>
                <a:ea typeface="Arial"/>
                <a:cs typeface="Arial"/>
                <a:sym typeface="Arial"/>
              </a:rPr>
            </a:br>
            <a:r>
              <a:rPr lang="nl-NL" sz="1800" b="1">
                <a:solidFill>
                  <a:srgbClr val="0000FF"/>
                </a:solidFill>
                <a:latin typeface="Arial"/>
                <a:ea typeface="Arial"/>
                <a:cs typeface="Arial"/>
                <a:sym typeface="Arial"/>
              </a:rPr>
              <a:t>def</a:t>
            </a:r>
            <a:r>
              <a:rPr lang="nl-NL" sz="1800" b="1">
                <a:solidFill>
                  <a:srgbClr val="000000"/>
                </a:solidFill>
                <a:latin typeface="Arial"/>
                <a:ea typeface="Arial"/>
                <a:cs typeface="Arial"/>
                <a:sym typeface="Arial"/>
              </a:rPr>
              <a:t> random_order1(numbers):</a:t>
            </a:r>
            <a:endParaRPr/>
          </a:p>
          <a:p>
            <a:pPr marL="0" marR="0" lvl="0" indent="0" algn="l" rtl="0">
              <a:spcBef>
                <a:spcPts val="0"/>
              </a:spcBef>
              <a:spcAft>
                <a:spcPts val="0"/>
              </a:spcAft>
              <a:buNone/>
            </a:pPr>
            <a:r>
              <a:rPr lang="nl-NL" sz="1800" b="1">
                <a:solidFill>
                  <a:srgbClr val="000000"/>
                </a:solidFill>
                <a:latin typeface="Arial"/>
                <a:ea typeface="Arial"/>
                <a:cs typeface="Arial"/>
                <a:sym typeface="Arial"/>
              </a:rPr>
              <a:t>    random.shuffle(numbers)</a:t>
            </a:r>
            <a:endParaRPr/>
          </a:p>
          <a:p>
            <a:pPr marL="0" marR="0" lvl="0" indent="0" algn="l" rtl="0">
              <a:spcBef>
                <a:spcPts val="0"/>
              </a:spcBef>
              <a:spcAft>
                <a:spcPts val="0"/>
              </a:spcAft>
              <a:buNone/>
            </a:pPr>
            <a:r>
              <a:rPr lang="nl-NL" sz="1800" b="1">
                <a:solidFill>
                  <a:srgbClr val="0000FF"/>
                </a:solidFill>
                <a:latin typeface="Arial"/>
                <a:ea typeface="Arial"/>
                <a:cs typeface="Arial"/>
                <a:sym typeface="Arial"/>
              </a:rPr>
              <a:t>    for</a:t>
            </a:r>
            <a:r>
              <a:rPr lang="nl-NL" sz="1800" b="1">
                <a:solidFill>
                  <a:srgbClr val="000000"/>
                </a:solidFill>
                <a:latin typeface="Arial"/>
                <a:ea typeface="Arial"/>
                <a:cs typeface="Arial"/>
                <a:sym typeface="Arial"/>
              </a:rPr>
              <a:t> number </a:t>
            </a:r>
            <a:r>
              <a:rPr lang="nl-NL" sz="1800" b="1">
                <a:solidFill>
                  <a:srgbClr val="0000FF"/>
                </a:solidFill>
                <a:latin typeface="Arial"/>
                <a:ea typeface="Arial"/>
                <a:cs typeface="Arial"/>
                <a:sym typeface="Arial"/>
              </a:rPr>
              <a:t>in</a:t>
            </a:r>
            <a:r>
              <a:rPr lang="nl-NL" sz="1800" b="1">
                <a:solidFill>
                  <a:srgbClr val="000000"/>
                </a:solidFill>
                <a:latin typeface="Arial"/>
                <a:ea typeface="Arial"/>
                <a:cs typeface="Arial"/>
                <a:sym typeface="Arial"/>
              </a:rPr>
              <a:t> numbers:</a:t>
            </a:r>
            <a:endParaRPr/>
          </a:p>
          <a:p>
            <a:pPr marL="0" marR="0" lvl="0" indent="0" algn="l" rtl="0">
              <a:spcBef>
                <a:spcPts val="0"/>
              </a:spcBef>
              <a:spcAft>
                <a:spcPts val="0"/>
              </a:spcAft>
              <a:buNone/>
            </a:pPr>
            <a:r>
              <a:rPr lang="nl-NL" sz="1800" b="1">
                <a:solidFill>
                  <a:srgbClr val="0000FF"/>
                </a:solidFill>
                <a:latin typeface="Arial"/>
                <a:ea typeface="Arial"/>
                <a:cs typeface="Arial"/>
                <a:sym typeface="Arial"/>
              </a:rPr>
              <a:t>        yield</a:t>
            </a:r>
            <a:r>
              <a:rPr lang="nl-NL" sz="1800" b="1">
                <a:solidFill>
                  <a:srgbClr val="000000"/>
                </a:solidFill>
                <a:latin typeface="Arial"/>
                <a:ea typeface="Arial"/>
                <a:cs typeface="Arial"/>
                <a:sym typeface="Arial"/>
              </a:rPr>
              <a:t> number</a:t>
            </a:r>
            <a:endParaRPr sz="1800" b="1">
              <a:solidFill>
                <a:srgbClr val="000000"/>
              </a:solidFill>
              <a:latin typeface="Arial"/>
              <a:ea typeface="Arial"/>
              <a:cs typeface="Arial"/>
              <a:sym typeface="Arial"/>
            </a:endParaRPr>
          </a:p>
          <a:p>
            <a:pPr marL="0" marR="0" lvl="0" indent="0" algn="l" rtl="0">
              <a:spcBef>
                <a:spcPts val="0"/>
              </a:spcBef>
              <a:spcAft>
                <a:spcPts val="0"/>
              </a:spcAft>
              <a:buNone/>
            </a:pPr>
            <a:br>
              <a:rPr lang="nl-NL" sz="1800" b="1">
                <a:solidFill>
                  <a:srgbClr val="000000"/>
                </a:solidFill>
                <a:latin typeface="Arial"/>
                <a:ea typeface="Arial"/>
                <a:cs typeface="Arial"/>
                <a:sym typeface="Arial"/>
              </a:rPr>
            </a:br>
            <a:r>
              <a:rPr lang="nl-NL" sz="1800" b="1">
                <a:solidFill>
                  <a:srgbClr val="0000FF"/>
                </a:solidFill>
                <a:latin typeface="Arial"/>
                <a:ea typeface="Arial"/>
                <a:cs typeface="Arial"/>
                <a:sym typeface="Arial"/>
              </a:rPr>
              <a:t>def</a:t>
            </a:r>
            <a:r>
              <a:rPr lang="nl-NL" sz="1800" b="1">
                <a:solidFill>
                  <a:srgbClr val="000000"/>
                </a:solidFill>
                <a:latin typeface="Arial"/>
                <a:ea typeface="Arial"/>
                <a:cs typeface="Arial"/>
                <a:sym typeface="Arial"/>
              </a:rPr>
              <a:t> random_order2(numbers):</a:t>
            </a:r>
            <a:endParaRPr/>
          </a:p>
          <a:p>
            <a:pPr marL="0" marR="0" lvl="0" indent="0" algn="l" rtl="0">
              <a:spcBef>
                <a:spcPts val="0"/>
              </a:spcBef>
              <a:spcAft>
                <a:spcPts val="0"/>
              </a:spcAft>
              <a:buNone/>
            </a:pPr>
            <a:r>
              <a:rPr lang="nl-NL" sz="1800" b="1">
                <a:solidFill>
                  <a:srgbClr val="000000"/>
                </a:solidFill>
                <a:latin typeface="Arial"/>
                <a:ea typeface="Arial"/>
                <a:cs typeface="Arial"/>
                <a:sym typeface="Arial"/>
              </a:rPr>
              <a:t>    random.shuffle(numbers)</a:t>
            </a:r>
            <a:endParaRPr/>
          </a:p>
          <a:p>
            <a:pPr marL="0" marR="0" lvl="0" indent="0" algn="l" rtl="0">
              <a:spcBef>
                <a:spcPts val="0"/>
              </a:spcBef>
              <a:spcAft>
                <a:spcPts val="0"/>
              </a:spcAft>
              <a:buNone/>
            </a:pPr>
            <a:r>
              <a:rPr lang="nl-NL" sz="1800" b="1">
                <a:solidFill>
                  <a:srgbClr val="0000FF"/>
                </a:solidFill>
                <a:latin typeface="Arial"/>
                <a:ea typeface="Arial"/>
                <a:cs typeface="Arial"/>
                <a:sym typeface="Arial"/>
              </a:rPr>
              <a:t>        yield from</a:t>
            </a:r>
            <a:r>
              <a:rPr lang="nl-NL" sz="1800" b="1">
                <a:solidFill>
                  <a:srgbClr val="000000"/>
                </a:solidFill>
                <a:latin typeface="Arial"/>
                <a:ea typeface="Arial"/>
                <a:cs typeface="Arial"/>
                <a:sym typeface="Arial"/>
              </a:rPr>
              <a:t> numbers</a:t>
            </a:r>
            <a:endParaRPr sz="1800" b="1">
              <a:solidFill>
                <a:srgbClr val="000000"/>
              </a:solidFill>
              <a:latin typeface="Arial"/>
              <a:ea typeface="Arial"/>
              <a:cs typeface="Arial"/>
              <a:sym typeface="Arial"/>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732"/>
        <p:cNvGrpSpPr/>
        <p:nvPr/>
      </p:nvGrpSpPr>
      <p:grpSpPr>
        <a:xfrm>
          <a:off x="0" y="0"/>
          <a:ext cx="0" cy="0"/>
          <a:chOff x="0" y="0"/>
          <a:chExt cx="0" cy="0"/>
        </a:xfrm>
      </p:grpSpPr>
      <p:sp>
        <p:nvSpPr>
          <p:cNvPr id="733" name="Google Shape;733;p92"/>
          <p:cNvSpPr txBox="1">
            <a:spLocks noGrp="1"/>
          </p:cNvSpPr>
          <p:nvPr>
            <p:ph type="title"/>
          </p:nvPr>
        </p:nvSpPr>
        <p:spPr>
          <a:xfrm>
            <a:off x="575816" y="402483"/>
            <a:ext cx="8928991" cy="14611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595959"/>
              </a:buClr>
              <a:buSzPts val="4100"/>
              <a:buFont typeface="Arial"/>
              <a:buNone/>
            </a:pPr>
            <a:r>
              <a:rPr lang="nl-NL"/>
              <a:t>Generator expression</a:t>
            </a:r>
            <a:endParaRPr/>
          </a:p>
        </p:txBody>
      </p:sp>
      <p:sp>
        <p:nvSpPr>
          <p:cNvPr id="734" name="Google Shape;734;p92"/>
          <p:cNvSpPr txBox="1">
            <a:spLocks noGrp="1"/>
          </p:cNvSpPr>
          <p:nvPr>
            <p:ph type="body" idx="1"/>
          </p:nvPr>
        </p:nvSpPr>
        <p:spPr>
          <a:xfrm>
            <a:off x="575817" y="2012414"/>
            <a:ext cx="8928990" cy="5439831"/>
          </a:xfrm>
          <a:prstGeom prst="rect">
            <a:avLst/>
          </a:prstGeom>
          <a:noFill/>
          <a:ln>
            <a:noFill/>
          </a:ln>
        </p:spPr>
        <p:txBody>
          <a:bodyPr spcFirstLastPara="1" wrap="square" lIns="91425" tIns="45700" rIns="91425" bIns="45700" anchor="t" anchorCtr="0">
            <a:noAutofit/>
          </a:bodyPr>
          <a:lstStyle/>
          <a:p>
            <a:pPr marL="251986" lvl="0" indent="-251986" algn="l" rtl="0">
              <a:lnSpc>
                <a:spcPct val="90000"/>
              </a:lnSpc>
              <a:spcBef>
                <a:spcPts val="0"/>
              </a:spcBef>
              <a:spcAft>
                <a:spcPts val="0"/>
              </a:spcAft>
              <a:buClr>
                <a:srgbClr val="595959"/>
              </a:buClr>
              <a:buSzPts val="2000"/>
              <a:buChar char="•"/>
            </a:pPr>
            <a:r>
              <a:rPr lang="nl-NL"/>
              <a:t>Generator expression	( x**2 for x in range(100) )</a:t>
            </a:r>
            <a:endParaRPr/>
          </a:p>
          <a:p>
            <a:pPr marL="251986" lvl="0" indent="-124986" algn="l" rtl="0">
              <a:lnSpc>
                <a:spcPct val="90000"/>
              </a:lnSpc>
              <a:spcBef>
                <a:spcPts val="1102"/>
              </a:spcBef>
              <a:spcAft>
                <a:spcPts val="0"/>
              </a:spcAft>
              <a:buClr>
                <a:srgbClr val="595959"/>
              </a:buClr>
              <a:buSzPts val="2000"/>
              <a:buNone/>
            </a:pPr>
            <a:endParaRPr/>
          </a:p>
          <a:p>
            <a:pPr marL="251986" lvl="0" indent="-124986" algn="l" rtl="0">
              <a:lnSpc>
                <a:spcPct val="90000"/>
              </a:lnSpc>
              <a:spcBef>
                <a:spcPts val="1102"/>
              </a:spcBef>
              <a:spcAft>
                <a:spcPts val="0"/>
              </a:spcAft>
              <a:buClr>
                <a:srgbClr val="595959"/>
              </a:buClr>
              <a:buSzPts val="2000"/>
              <a:buNone/>
            </a:pPr>
            <a:endParaRPr/>
          </a:p>
          <a:p>
            <a:pPr marL="251986" lvl="0" indent="-124986" algn="l" rtl="0">
              <a:lnSpc>
                <a:spcPct val="90000"/>
              </a:lnSpc>
              <a:spcBef>
                <a:spcPts val="1102"/>
              </a:spcBef>
              <a:spcAft>
                <a:spcPts val="0"/>
              </a:spcAft>
              <a:buClr>
                <a:srgbClr val="595959"/>
              </a:buClr>
              <a:buSzPts val="2000"/>
              <a:buNone/>
            </a:pPr>
            <a:endParaRPr/>
          </a:p>
          <a:p>
            <a:pPr marL="0" lvl="0" indent="0" algn="l" rtl="0">
              <a:lnSpc>
                <a:spcPct val="90000"/>
              </a:lnSpc>
              <a:spcBef>
                <a:spcPts val="1102"/>
              </a:spcBef>
              <a:spcAft>
                <a:spcPts val="0"/>
              </a:spcAft>
              <a:buClr>
                <a:srgbClr val="595959"/>
              </a:buClr>
              <a:buSzPts val="2000"/>
              <a:buNone/>
            </a:pPr>
            <a:endParaRPr/>
          </a:p>
        </p:txBody>
      </p:sp>
      <p:sp>
        <p:nvSpPr>
          <p:cNvPr id="735" name="Google Shape;735;p92"/>
          <p:cNvSpPr/>
          <p:nvPr/>
        </p:nvSpPr>
        <p:spPr>
          <a:xfrm>
            <a:off x="575816" y="5724053"/>
            <a:ext cx="8928991" cy="1477328"/>
          </a:xfrm>
          <a:prstGeom prst="rect">
            <a:avLst/>
          </a:prstGeom>
          <a:solidFill>
            <a:schemeClr val="lt2"/>
          </a:solidFill>
          <a:ln w="9525" cap="flat" cmpd="sng">
            <a:solidFill>
              <a:srgbClr val="3F3F3F"/>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t" anchorCtr="0">
            <a:spAutoFit/>
          </a:bodyPr>
          <a:lstStyle/>
          <a:p>
            <a:pPr marL="0" marR="0" lvl="0" indent="0" algn="l" rtl="0">
              <a:spcBef>
                <a:spcPts val="0"/>
              </a:spcBef>
              <a:spcAft>
                <a:spcPts val="0"/>
              </a:spcAft>
              <a:buNone/>
            </a:pPr>
            <a:r>
              <a:rPr lang="nl-NL" sz="1800" b="1">
                <a:solidFill>
                  <a:srgbClr val="008000"/>
                </a:solidFill>
                <a:latin typeface="Arial"/>
                <a:ea typeface="Arial"/>
                <a:cs typeface="Arial"/>
                <a:sym typeface="Arial"/>
              </a:rPr>
              <a:t># list comprehension</a:t>
            </a:r>
            <a:r>
              <a:rPr lang="nl-NL" sz="1800" b="1">
                <a:solidFill>
                  <a:schemeClr val="lt1"/>
                </a:solidFill>
                <a:latin typeface="Arial"/>
                <a:ea typeface="Arial"/>
                <a:cs typeface="Arial"/>
                <a:sym typeface="Arial"/>
              </a:rPr>
              <a:t> </a:t>
            </a:r>
            <a:endParaRPr/>
          </a:p>
          <a:p>
            <a:pPr marL="0" marR="0" lvl="0" indent="0" algn="l" rtl="0">
              <a:spcBef>
                <a:spcPts val="0"/>
              </a:spcBef>
              <a:spcAft>
                <a:spcPts val="0"/>
              </a:spcAft>
              <a:buNone/>
            </a:pPr>
            <a:r>
              <a:rPr lang="nl-NL" sz="1800" b="1">
                <a:solidFill>
                  <a:srgbClr val="000000"/>
                </a:solidFill>
                <a:latin typeface="Arial"/>
                <a:ea typeface="Arial"/>
                <a:cs typeface="Arial"/>
                <a:sym typeface="Arial"/>
              </a:rPr>
              <a:t>doubles</a:t>
            </a:r>
            <a:r>
              <a:rPr lang="nl-NL" sz="1800" b="1">
                <a:solidFill>
                  <a:srgbClr val="262626"/>
                </a:solidFill>
                <a:latin typeface="Arial"/>
                <a:ea typeface="Arial"/>
                <a:cs typeface="Arial"/>
                <a:sym typeface="Arial"/>
              </a:rPr>
              <a:t> = [</a:t>
            </a:r>
            <a:r>
              <a:rPr lang="nl-NL" sz="1800" b="1">
                <a:solidFill>
                  <a:srgbClr val="0080C0"/>
                </a:solidFill>
                <a:latin typeface="Arial"/>
                <a:ea typeface="Arial"/>
                <a:cs typeface="Arial"/>
                <a:sym typeface="Arial"/>
              </a:rPr>
              <a:t>2</a:t>
            </a:r>
            <a:r>
              <a:rPr lang="nl-NL" sz="1800" b="1">
                <a:solidFill>
                  <a:schemeClr val="lt1"/>
                </a:solidFill>
                <a:latin typeface="Arial"/>
                <a:ea typeface="Arial"/>
                <a:cs typeface="Arial"/>
                <a:sym typeface="Arial"/>
              </a:rPr>
              <a:t> </a:t>
            </a:r>
            <a:r>
              <a:rPr lang="nl-NL" sz="1800" b="1">
                <a:solidFill>
                  <a:srgbClr val="262626"/>
                </a:solidFill>
                <a:latin typeface="Arial"/>
                <a:ea typeface="Arial"/>
                <a:cs typeface="Arial"/>
                <a:sym typeface="Arial"/>
              </a:rPr>
              <a:t>*</a:t>
            </a:r>
            <a:r>
              <a:rPr lang="nl-NL" sz="1800" b="1">
                <a:solidFill>
                  <a:schemeClr val="lt1"/>
                </a:solidFill>
                <a:latin typeface="Arial"/>
                <a:ea typeface="Arial"/>
                <a:cs typeface="Arial"/>
                <a:sym typeface="Arial"/>
              </a:rPr>
              <a:t> </a:t>
            </a:r>
            <a:r>
              <a:rPr lang="nl-NL" sz="1800" b="1">
                <a:solidFill>
                  <a:srgbClr val="000000"/>
                </a:solidFill>
                <a:latin typeface="Arial"/>
                <a:ea typeface="Arial"/>
                <a:cs typeface="Arial"/>
                <a:sym typeface="Arial"/>
              </a:rPr>
              <a:t>n</a:t>
            </a:r>
            <a:r>
              <a:rPr lang="nl-NL" sz="1800" b="1">
                <a:solidFill>
                  <a:schemeClr val="lt1"/>
                </a:solidFill>
                <a:latin typeface="Arial"/>
                <a:ea typeface="Arial"/>
                <a:cs typeface="Arial"/>
                <a:sym typeface="Arial"/>
              </a:rPr>
              <a:t> </a:t>
            </a:r>
            <a:r>
              <a:rPr lang="nl-NL" sz="1800" b="1">
                <a:solidFill>
                  <a:srgbClr val="A00000"/>
                </a:solidFill>
                <a:latin typeface="Arial"/>
                <a:ea typeface="Arial"/>
                <a:cs typeface="Arial"/>
                <a:sym typeface="Arial"/>
              </a:rPr>
              <a:t>for</a:t>
            </a:r>
            <a:r>
              <a:rPr lang="nl-NL" sz="1800" b="1">
                <a:solidFill>
                  <a:schemeClr val="lt1"/>
                </a:solidFill>
                <a:latin typeface="Arial"/>
                <a:ea typeface="Arial"/>
                <a:cs typeface="Arial"/>
                <a:sym typeface="Arial"/>
              </a:rPr>
              <a:t> </a:t>
            </a:r>
            <a:r>
              <a:rPr lang="nl-NL" sz="1800" b="1">
                <a:solidFill>
                  <a:srgbClr val="000000"/>
                </a:solidFill>
                <a:latin typeface="Arial"/>
                <a:ea typeface="Arial"/>
                <a:cs typeface="Arial"/>
                <a:sym typeface="Arial"/>
              </a:rPr>
              <a:t>n</a:t>
            </a:r>
            <a:r>
              <a:rPr lang="nl-NL" sz="1800" b="1">
                <a:solidFill>
                  <a:schemeClr val="lt1"/>
                </a:solidFill>
                <a:latin typeface="Arial"/>
                <a:ea typeface="Arial"/>
                <a:cs typeface="Arial"/>
                <a:sym typeface="Arial"/>
              </a:rPr>
              <a:t> </a:t>
            </a:r>
            <a:r>
              <a:rPr lang="nl-NL" sz="1800" b="1">
                <a:solidFill>
                  <a:srgbClr val="A00000"/>
                </a:solidFill>
                <a:latin typeface="Arial"/>
                <a:ea typeface="Arial"/>
                <a:cs typeface="Arial"/>
                <a:sym typeface="Arial"/>
              </a:rPr>
              <a:t>in</a:t>
            </a:r>
            <a:r>
              <a:rPr lang="nl-NL" sz="1800" b="1">
                <a:solidFill>
                  <a:schemeClr val="lt1"/>
                </a:solidFill>
                <a:latin typeface="Arial"/>
                <a:ea typeface="Arial"/>
                <a:cs typeface="Arial"/>
                <a:sym typeface="Arial"/>
              </a:rPr>
              <a:t> </a:t>
            </a:r>
            <a:r>
              <a:rPr lang="nl-NL" sz="1800" b="1">
                <a:solidFill>
                  <a:srgbClr val="A00000"/>
                </a:solidFill>
                <a:latin typeface="Arial"/>
                <a:ea typeface="Arial"/>
                <a:cs typeface="Arial"/>
                <a:sym typeface="Arial"/>
              </a:rPr>
              <a:t>range</a:t>
            </a:r>
            <a:r>
              <a:rPr lang="nl-NL" sz="1800" b="1">
                <a:solidFill>
                  <a:srgbClr val="262626"/>
                </a:solidFill>
                <a:latin typeface="Arial"/>
                <a:ea typeface="Arial"/>
                <a:cs typeface="Arial"/>
                <a:sym typeface="Arial"/>
              </a:rPr>
              <a:t>(</a:t>
            </a:r>
            <a:r>
              <a:rPr lang="nl-NL" sz="1800" b="1">
                <a:solidFill>
                  <a:srgbClr val="0080C0"/>
                </a:solidFill>
                <a:latin typeface="Arial"/>
                <a:ea typeface="Arial"/>
                <a:cs typeface="Arial"/>
                <a:sym typeface="Arial"/>
              </a:rPr>
              <a:t>50</a:t>
            </a:r>
            <a:r>
              <a:rPr lang="nl-NL" sz="1800" b="1">
                <a:solidFill>
                  <a:srgbClr val="262626"/>
                </a:solidFill>
                <a:latin typeface="Arial"/>
                <a:ea typeface="Arial"/>
                <a:cs typeface="Arial"/>
                <a:sym typeface="Arial"/>
              </a:rPr>
              <a:t>)] </a:t>
            </a:r>
            <a:endParaRPr/>
          </a:p>
          <a:p>
            <a:pPr marL="0" marR="0" lvl="0" indent="0" algn="l" rtl="0">
              <a:spcBef>
                <a:spcPts val="0"/>
              </a:spcBef>
              <a:spcAft>
                <a:spcPts val="0"/>
              </a:spcAft>
              <a:buNone/>
            </a:pPr>
            <a:endParaRPr sz="1800" b="1">
              <a:solidFill>
                <a:srgbClr val="008000"/>
              </a:solidFill>
              <a:latin typeface="Arial"/>
              <a:ea typeface="Arial"/>
              <a:cs typeface="Arial"/>
              <a:sym typeface="Arial"/>
            </a:endParaRPr>
          </a:p>
          <a:p>
            <a:pPr marL="0" marR="0" lvl="0" indent="0" algn="l" rtl="0">
              <a:spcBef>
                <a:spcPts val="0"/>
              </a:spcBef>
              <a:spcAft>
                <a:spcPts val="0"/>
              </a:spcAft>
              <a:buNone/>
            </a:pPr>
            <a:r>
              <a:rPr lang="nl-NL" sz="1800" b="1">
                <a:solidFill>
                  <a:srgbClr val="008000"/>
                </a:solidFill>
                <a:latin typeface="Arial"/>
                <a:ea typeface="Arial"/>
                <a:cs typeface="Arial"/>
                <a:sym typeface="Arial"/>
              </a:rPr>
              <a:t># same as the list comprehension above</a:t>
            </a:r>
            <a:r>
              <a:rPr lang="nl-NL" sz="1800" b="1">
                <a:solidFill>
                  <a:schemeClr val="lt1"/>
                </a:solidFill>
                <a:latin typeface="Arial"/>
                <a:ea typeface="Arial"/>
                <a:cs typeface="Arial"/>
                <a:sym typeface="Arial"/>
              </a:rPr>
              <a:t> </a:t>
            </a:r>
            <a:endParaRPr/>
          </a:p>
          <a:p>
            <a:pPr marL="0" marR="0" lvl="0" indent="0" algn="l" rtl="0">
              <a:spcBef>
                <a:spcPts val="0"/>
              </a:spcBef>
              <a:spcAft>
                <a:spcPts val="0"/>
              </a:spcAft>
              <a:buNone/>
            </a:pPr>
            <a:r>
              <a:rPr lang="nl-NL" sz="1800" b="1">
                <a:solidFill>
                  <a:srgbClr val="000000"/>
                </a:solidFill>
                <a:latin typeface="Arial"/>
                <a:ea typeface="Arial"/>
                <a:cs typeface="Arial"/>
                <a:sym typeface="Arial"/>
              </a:rPr>
              <a:t>doubles</a:t>
            </a:r>
            <a:r>
              <a:rPr lang="nl-NL" sz="1800" b="1">
                <a:solidFill>
                  <a:schemeClr val="lt1"/>
                </a:solidFill>
                <a:latin typeface="Arial"/>
                <a:ea typeface="Arial"/>
                <a:cs typeface="Arial"/>
                <a:sym typeface="Arial"/>
              </a:rPr>
              <a:t> </a:t>
            </a:r>
            <a:r>
              <a:rPr lang="nl-NL" sz="1800" b="1">
                <a:solidFill>
                  <a:srgbClr val="262626"/>
                </a:solidFill>
                <a:latin typeface="Arial"/>
                <a:ea typeface="Arial"/>
                <a:cs typeface="Arial"/>
                <a:sym typeface="Arial"/>
              </a:rPr>
              <a:t>=</a:t>
            </a:r>
            <a:r>
              <a:rPr lang="nl-NL" sz="1800" b="1">
                <a:solidFill>
                  <a:schemeClr val="lt1"/>
                </a:solidFill>
                <a:latin typeface="Arial"/>
                <a:ea typeface="Arial"/>
                <a:cs typeface="Arial"/>
                <a:sym typeface="Arial"/>
              </a:rPr>
              <a:t> </a:t>
            </a:r>
            <a:r>
              <a:rPr lang="nl-NL" sz="1800" b="1">
                <a:solidFill>
                  <a:srgbClr val="A00000"/>
                </a:solidFill>
                <a:latin typeface="Arial"/>
                <a:ea typeface="Arial"/>
                <a:cs typeface="Arial"/>
                <a:sym typeface="Arial"/>
              </a:rPr>
              <a:t>list</a:t>
            </a:r>
            <a:r>
              <a:rPr lang="nl-NL" sz="1800" b="1">
                <a:solidFill>
                  <a:srgbClr val="262626"/>
                </a:solidFill>
                <a:latin typeface="Arial"/>
                <a:ea typeface="Arial"/>
                <a:cs typeface="Arial"/>
                <a:sym typeface="Arial"/>
              </a:rPr>
              <a:t>(</a:t>
            </a:r>
            <a:r>
              <a:rPr lang="nl-NL" sz="1800" b="1">
                <a:solidFill>
                  <a:srgbClr val="0080C0"/>
                </a:solidFill>
                <a:latin typeface="Arial"/>
                <a:ea typeface="Arial"/>
                <a:cs typeface="Arial"/>
                <a:sym typeface="Arial"/>
              </a:rPr>
              <a:t>2</a:t>
            </a:r>
            <a:r>
              <a:rPr lang="nl-NL" sz="1800" b="1">
                <a:solidFill>
                  <a:schemeClr val="lt1"/>
                </a:solidFill>
                <a:latin typeface="Arial"/>
                <a:ea typeface="Arial"/>
                <a:cs typeface="Arial"/>
                <a:sym typeface="Arial"/>
              </a:rPr>
              <a:t> </a:t>
            </a:r>
            <a:r>
              <a:rPr lang="nl-NL" sz="1800" b="1">
                <a:solidFill>
                  <a:srgbClr val="262626"/>
                </a:solidFill>
                <a:latin typeface="Arial"/>
                <a:ea typeface="Arial"/>
                <a:cs typeface="Arial"/>
                <a:sym typeface="Arial"/>
              </a:rPr>
              <a:t>*</a:t>
            </a:r>
            <a:r>
              <a:rPr lang="nl-NL" sz="1800" b="1">
                <a:solidFill>
                  <a:schemeClr val="lt1"/>
                </a:solidFill>
                <a:latin typeface="Arial"/>
                <a:ea typeface="Arial"/>
                <a:cs typeface="Arial"/>
                <a:sym typeface="Arial"/>
              </a:rPr>
              <a:t> </a:t>
            </a:r>
            <a:r>
              <a:rPr lang="nl-NL" sz="1800" b="1">
                <a:solidFill>
                  <a:srgbClr val="000000"/>
                </a:solidFill>
                <a:latin typeface="Arial"/>
                <a:ea typeface="Arial"/>
                <a:cs typeface="Arial"/>
                <a:sym typeface="Arial"/>
              </a:rPr>
              <a:t>n</a:t>
            </a:r>
            <a:r>
              <a:rPr lang="nl-NL" sz="1800" b="1">
                <a:solidFill>
                  <a:schemeClr val="lt1"/>
                </a:solidFill>
                <a:latin typeface="Arial"/>
                <a:ea typeface="Arial"/>
                <a:cs typeface="Arial"/>
                <a:sym typeface="Arial"/>
              </a:rPr>
              <a:t> </a:t>
            </a:r>
            <a:r>
              <a:rPr lang="nl-NL" sz="1800" b="1">
                <a:solidFill>
                  <a:srgbClr val="A00000"/>
                </a:solidFill>
                <a:latin typeface="Arial"/>
                <a:ea typeface="Arial"/>
                <a:cs typeface="Arial"/>
                <a:sym typeface="Arial"/>
              </a:rPr>
              <a:t>for</a:t>
            </a:r>
            <a:r>
              <a:rPr lang="nl-NL" sz="1800" b="1">
                <a:solidFill>
                  <a:schemeClr val="lt1"/>
                </a:solidFill>
                <a:latin typeface="Arial"/>
                <a:ea typeface="Arial"/>
                <a:cs typeface="Arial"/>
                <a:sym typeface="Arial"/>
              </a:rPr>
              <a:t> </a:t>
            </a:r>
            <a:r>
              <a:rPr lang="nl-NL" sz="1800" b="1">
                <a:solidFill>
                  <a:srgbClr val="000000"/>
                </a:solidFill>
                <a:latin typeface="Arial"/>
                <a:ea typeface="Arial"/>
                <a:cs typeface="Arial"/>
                <a:sym typeface="Arial"/>
              </a:rPr>
              <a:t>n</a:t>
            </a:r>
            <a:r>
              <a:rPr lang="nl-NL" sz="1800" b="1">
                <a:solidFill>
                  <a:schemeClr val="lt1"/>
                </a:solidFill>
                <a:latin typeface="Arial"/>
                <a:ea typeface="Arial"/>
                <a:cs typeface="Arial"/>
                <a:sym typeface="Arial"/>
              </a:rPr>
              <a:t> </a:t>
            </a:r>
            <a:r>
              <a:rPr lang="nl-NL" sz="1800" b="1">
                <a:solidFill>
                  <a:srgbClr val="A00000"/>
                </a:solidFill>
                <a:latin typeface="Arial"/>
                <a:ea typeface="Arial"/>
                <a:cs typeface="Arial"/>
                <a:sym typeface="Arial"/>
              </a:rPr>
              <a:t>in</a:t>
            </a:r>
            <a:r>
              <a:rPr lang="nl-NL" sz="1800" b="1">
                <a:solidFill>
                  <a:schemeClr val="lt1"/>
                </a:solidFill>
                <a:latin typeface="Arial"/>
                <a:ea typeface="Arial"/>
                <a:cs typeface="Arial"/>
                <a:sym typeface="Arial"/>
              </a:rPr>
              <a:t> </a:t>
            </a:r>
            <a:r>
              <a:rPr lang="nl-NL" sz="1800" b="1">
                <a:solidFill>
                  <a:srgbClr val="A00000"/>
                </a:solidFill>
                <a:latin typeface="Arial"/>
                <a:ea typeface="Arial"/>
                <a:cs typeface="Arial"/>
                <a:sym typeface="Arial"/>
              </a:rPr>
              <a:t>range</a:t>
            </a:r>
            <a:r>
              <a:rPr lang="nl-NL" sz="1800" b="1">
                <a:solidFill>
                  <a:srgbClr val="262626"/>
                </a:solidFill>
                <a:latin typeface="Arial"/>
                <a:ea typeface="Arial"/>
                <a:cs typeface="Arial"/>
                <a:sym typeface="Arial"/>
              </a:rPr>
              <a:t>(</a:t>
            </a:r>
            <a:r>
              <a:rPr lang="nl-NL" sz="1800" b="1">
                <a:solidFill>
                  <a:srgbClr val="0080C0"/>
                </a:solidFill>
                <a:latin typeface="Arial"/>
                <a:ea typeface="Arial"/>
                <a:cs typeface="Arial"/>
                <a:sym typeface="Arial"/>
              </a:rPr>
              <a:t>50</a:t>
            </a:r>
            <a:r>
              <a:rPr lang="nl-NL" sz="1800" b="1">
                <a:solidFill>
                  <a:srgbClr val="262626"/>
                </a:solidFill>
                <a:latin typeface="Arial"/>
                <a:ea typeface="Arial"/>
                <a:cs typeface="Arial"/>
                <a:sym typeface="Arial"/>
              </a:rPr>
              <a:t>))</a:t>
            </a:r>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739"/>
        <p:cNvGrpSpPr/>
        <p:nvPr/>
      </p:nvGrpSpPr>
      <p:grpSpPr>
        <a:xfrm>
          <a:off x="0" y="0"/>
          <a:ext cx="0" cy="0"/>
          <a:chOff x="0" y="0"/>
          <a:chExt cx="0" cy="0"/>
        </a:xfrm>
      </p:grpSpPr>
      <p:sp>
        <p:nvSpPr>
          <p:cNvPr id="740" name="Google Shape;740;p93"/>
          <p:cNvSpPr txBox="1">
            <a:spLocks noGrp="1"/>
          </p:cNvSpPr>
          <p:nvPr>
            <p:ph type="title"/>
          </p:nvPr>
        </p:nvSpPr>
        <p:spPr>
          <a:xfrm>
            <a:off x="575816" y="402483"/>
            <a:ext cx="8928991" cy="14611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595959"/>
              </a:buClr>
              <a:buSzPts val="4100"/>
              <a:buFont typeface="Arial"/>
              <a:buNone/>
            </a:pPr>
            <a:r>
              <a:rPr lang="nl-NL"/>
              <a:t>Read from a file</a:t>
            </a:r>
            <a:endParaRPr/>
          </a:p>
        </p:txBody>
      </p:sp>
      <p:sp>
        <p:nvSpPr>
          <p:cNvPr id="741" name="Google Shape;741;p93"/>
          <p:cNvSpPr txBox="1">
            <a:spLocks noGrp="1"/>
          </p:cNvSpPr>
          <p:nvPr>
            <p:ph type="body" idx="1"/>
          </p:nvPr>
        </p:nvSpPr>
        <p:spPr>
          <a:xfrm>
            <a:off x="575817" y="2012414"/>
            <a:ext cx="8928990" cy="5439831"/>
          </a:xfrm>
          <a:prstGeom prst="rect">
            <a:avLst/>
          </a:prstGeom>
          <a:noFill/>
          <a:ln>
            <a:noFill/>
          </a:ln>
        </p:spPr>
        <p:txBody>
          <a:bodyPr spcFirstLastPara="1" wrap="square" lIns="91425" tIns="45700" rIns="91425" bIns="45700" anchor="t" anchorCtr="0">
            <a:noAutofit/>
          </a:bodyPr>
          <a:lstStyle/>
          <a:p>
            <a:pPr marL="251986" lvl="0" indent="-251986" algn="l" rtl="0">
              <a:lnSpc>
                <a:spcPct val="90000"/>
              </a:lnSpc>
              <a:spcBef>
                <a:spcPts val="0"/>
              </a:spcBef>
              <a:spcAft>
                <a:spcPts val="0"/>
              </a:spcAft>
              <a:buClr>
                <a:srgbClr val="595959"/>
              </a:buClr>
              <a:buSzPts val="2000"/>
              <a:buChar char="•"/>
            </a:pPr>
            <a:r>
              <a:rPr lang="nl-NL"/>
              <a:t>The </a:t>
            </a:r>
            <a:r>
              <a:rPr lang="nl-NL" b="1"/>
              <a:t>open()</a:t>
            </a:r>
            <a:r>
              <a:rPr lang="nl-NL"/>
              <a:t> built-in function is used to access files</a:t>
            </a:r>
            <a:endParaRPr/>
          </a:p>
          <a:p>
            <a:pPr marL="251986" lvl="0" indent="-251986" algn="l" rtl="0">
              <a:lnSpc>
                <a:spcPct val="90000"/>
              </a:lnSpc>
              <a:spcBef>
                <a:spcPts val="1102"/>
              </a:spcBef>
              <a:spcAft>
                <a:spcPts val="0"/>
              </a:spcAft>
              <a:buClr>
                <a:srgbClr val="595959"/>
              </a:buClr>
              <a:buSzPts val="2000"/>
              <a:buChar char="•"/>
            </a:pPr>
            <a:r>
              <a:rPr lang="nl-NL"/>
              <a:t>A file can be opened in different modes: read, write or append</a:t>
            </a:r>
            <a:endParaRPr/>
          </a:p>
          <a:p>
            <a:pPr marL="251986" lvl="0" indent="-251986" algn="l" rtl="0">
              <a:lnSpc>
                <a:spcPct val="90000"/>
              </a:lnSpc>
              <a:spcBef>
                <a:spcPts val="1102"/>
              </a:spcBef>
              <a:spcAft>
                <a:spcPts val="0"/>
              </a:spcAft>
              <a:buClr>
                <a:srgbClr val="595959"/>
              </a:buClr>
              <a:buSzPts val="2000"/>
              <a:buChar char="•"/>
            </a:pPr>
            <a:r>
              <a:rPr lang="nl-NL"/>
              <a:t>The keyword </a:t>
            </a:r>
            <a:r>
              <a:rPr lang="nl-NL" b="1"/>
              <a:t>with</a:t>
            </a:r>
            <a:r>
              <a:rPr lang="nl-NL"/>
              <a:t> specifies a context manager</a:t>
            </a:r>
            <a:endParaRPr/>
          </a:p>
        </p:txBody>
      </p:sp>
      <p:sp>
        <p:nvSpPr>
          <p:cNvPr id="742" name="Google Shape;742;p93"/>
          <p:cNvSpPr/>
          <p:nvPr/>
        </p:nvSpPr>
        <p:spPr>
          <a:xfrm>
            <a:off x="615501" y="4927501"/>
            <a:ext cx="8897120" cy="2308324"/>
          </a:xfrm>
          <a:prstGeom prst="rect">
            <a:avLst/>
          </a:prstGeom>
          <a:solidFill>
            <a:schemeClr val="lt2"/>
          </a:solidFill>
          <a:ln w="9525" cap="flat" cmpd="sng">
            <a:solidFill>
              <a:srgbClr val="3F3F3F"/>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t" anchorCtr="0">
            <a:spAutoFit/>
          </a:bodyPr>
          <a:lstStyle/>
          <a:p>
            <a:pPr marL="0" marR="0" lvl="0" indent="0" algn="l" rtl="0">
              <a:spcBef>
                <a:spcPts val="0"/>
              </a:spcBef>
              <a:spcAft>
                <a:spcPts val="0"/>
              </a:spcAft>
              <a:buNone/>
            </a:pPr>
            <a:r>
              <a:rPr lang="nl-NL" sz="1800" b="1" dirty="0" err="1">
                <a:solidFill>
                  <a:srgbClr val="000000"/>
                </a:solidFill>
                <a:latin typeface="Arial"/>
                <a:ea typeface="Arial"/>
                <a:cs typeface="Arial"/>
                <a:sym typeface="Arial"/>
              </a:rPr>
              <a:t>keyword</a:t>
            </a:r>
            <a:r>
              <a:rPr lang="nl-NL" sz="1800" b="1" dirty="0">
                <a:solidFill>
                  <a:srgbClr val="000000"/>
                </a:solidFill>
                <a:latin typeface="Arial"/>
                <a:ea typeface="Arial"/>
                <a:cs typeface="Arial"/>
                <a:sym typeface="Arial"/>
              </a:rPr>
              <a:t> = </a:t>
            </a:r>
            <a:r>
              <a:rPr lang="nl-NL" sz="1800" b="1" dirty="0">
                <a:solidFill>
                  <a:srgbClr val="A31515"/>
                </a:solidFill>
                <a:latin typeface="Arial"/>
                <a:ea typeface="Arial"/>
                <a:cs typeface="Arial"/>
                <a:sym typeface="Arial"/>
              </a:rPr>
              <a:t>'xxx'</a:t>
            </a:r>
            <a:endParaRPr sz="1800" b="1" dirty="0">
              <a:solidFill>
                <a:srgbClr val="000000"/>
              </a:solidFill>
              <a:latin typeface="Arial"/>
              <a:ea typeface="Arial"/>
              <a:cs typeface="Arial"/>
              <a:sym typeface="Arial"/>
            </a:endParaRPr>
          </a:p>
          <a:p>
            <a:pPr marL="0" marR="0" lvl="0" indent="0" algn="l" rtl="0">
              <a:spcBef>
                <a:spcPts val="0"/>
              </a:spcBef>
              <a:spcAft>
                <a:spcPts val="0"/>
              </a:spcAft>
              <a:buNone/>
            </a:pPr>
            <a:r>
              <a:rPr lang="nl-NL" sz="1800" b="1" dirty="0" err="1">
                <a:solidFill>
                  <a:srgbClr val="000000"/>
                </a:solidFill>
                <a:latin typeface="Arial"/>
                <a:ea typeface="Arial"/>
                <a:cs typeface="Arial"/>
                <a:sym typeface="Arial"/>
              </a:rPr>
              <a:t>filename</a:t>
            </a:r>
            <a:r>
              <a:rPr lang="nl-NL" sz="1800" b="1" dirty="0">
                <a:solidFill>
                  <a:srgbClr val="000000"/>
                </a:solidFill>
                <a:latin typeface="Arial"/>
                <a:ea typeface="Arial"/>
                <a:cs typeface="Arial"/>
                <a:sym typeface="Arial"/>
              </a:rPr>
              <a:t> = </a:t>
            </a:r>
            <a:r>
              <a:rPr lang="nl-NL" sz="1800" b="1" dirty="0">
                <a:solidFill>
                  <a:srgbClr val="A31515"/>
                </a:solidFill>
                <a:latin typeface="Arial"/>
                <a:ea typeface="Arial"/>
                <a:cs typeface="Arial"/>
                <a:sym typeface="Arial"/>
              </a:rPr>
              <a:t>'data.txt'</a:t>
            </a:r>
            <a:endParaRPr sz="1800" b="1" dirty="0">
              <a:solidFill>
                <a:srgbClr val="000000"/>
              </a:solidFill>
              <a:latin typeface="Arial"/>
              <a:ea typeface="Arial"/>
              <a:cs typeface="Arial"/>
              <a:sym typeface="Arial"/>
            </a:endParaRPr>
          </a:p>
          <a:p>
            <a:pPr marL="0" marR="0" lvl="0" indent="0" algn="l" rtl="0">
              <a:spcBef>
                <a:spcPts val="0"/>
              </a:spcBef>
              <a:spcAft>
                <a:spcPts val="0"/>
              </a:spcAft>
              <a:buNone/>
            </a:pPr>
            <a:br>
              <a:rPr lang="nl-NL" sz="1800" b="1" dirty="0">
                <a:solidFill>
                  <a:srgbClr val="000000"/>
                </a:solidFill>
                <a:latin typeface="Arial"/>
                <a:ea typeface="Arial"/>
                <a:cs typeface="Arial"/>
                <a:sym typeface="Arial"/>
              </a:rPr>
            </a:br>
            <a:r>
              <a:rPr lang="nl-NL" sz="1800" b="1" dirty="0" err="1">
                <a:solidFill>
                  <a:srgbClr val="0000FF"/>
                </a:solidFill>
                <a:latin typeface="Arial"/>
                <a:ea typeface="Arial"/>
                <a:cs typeface="Arial"/>
                <a:sym typeface="Arial"/>
              </a:rPr>
              <a:t>with</a:t>
            </a:r>
            <a:r>
              <a:rPr lang="nl-NL" sz="1800" b="1" dirty="0">
                <a:solidFill>
                  <a:srgbClr val="000000"/>
                </a:solidFill>
                <a:latin typeface="Arial"/>
                <a:ea typeface="Arial"/>
                <a:cs typeface="Arial"/>
                <a:sym typeface="Arial"/>
              </a:rPr>
              <a:t> open(</a:t>
            </a:r>
            <a:r>
              <a:rPr lang="nl-NL" sz="1800" b="1" dirty="0" err="1">
                <a:solidFill>
                  <a:srgbClr val="000000"/>
                </a:solidFill>
                <a:latin typeface="Arial"/>
                <a:ea typeface="Arial"/>
                <a:cs typeface="Arial"/>
                <a:sym typeface="Arial"/>
              </a:rPr>
              <a:t>filename</a:t>
            </a:r>
            <a:r>
              <a:rPr lang="nl-NL" sz="1800" b="1" dirty="0">
                <a:solidFill>
                  <a:srgbClr val="000000"/>
                </a:solidFill>
                <a:latin typeface="Arial"/>
                <a:ea typeface="Arial"/>
                <a:cs typeface="Arial"/>
                <a:sym typeface="Arial"/>
              </a:rPr>
              <a:t>, </a:t>
            </a:r>
            <a:r>
              <a:rPr lang="nl-NL" sz="1800" b="1" dirty="0">
                <a:solidFill>
                  <a:srgbClr val="A31515"/>
                </a:solidFill>
                <a:latin typeface="Arial"/>
                <a:ea typeface="Arial"/>
                <a:cs typeface="Arial"/>
                <a:sym typeface="Arial"/>
              </a:rPr>
              <a:t>‘r'</a:t>
            </a:r>
            <a:r>
              <a:rPr lang="nl-NL" sz="1800" b="1" dirty="0">
                <a:solidFill>
                  <a:srgbClr val="000000"/>
                </a:solidFill>
                <a:latin typeface="Arial"/>
                <a:ea typeface="Arial"/>
                <a:cs typeface="Arial"/>
                <a:sym typeface="Arial"/>
              </a:rPr>
              <a:t>) </a:t>
            </a:r>
            <a:r>
              <a:rPr lang="nl-NL" sz="1800" b="1" dirty="0">
                <a:solidFill>
                  <a:srgbClr val="0000FF"/>
                </a:solidFill>
                <a:latin typeface="Arial"/>
                <a:ea typeface="Arial"/>
                <a:cs typeface="Arial"/>
                <a:sym typeface="Arial"/>
              </a:rPr>
              <a:t>as</a:t>
            </a:r>
            <a:r>
              <a:rPr lang="nl-NL" sz="1800" b="1" dirty="0">
                <a:solidFill>
                  <a:srgbClr val="000000"/>
                </a:solidFill>
                <a:latin typeface="Arial"/>
                <a:ea typeface="Arial"/>
                <a:cs typeface="Arial"/>
                <a:sym typeface="Arial"/>
              </a:rPr>
              <a:t> f:</a:t>
            </a:r>
            <a:endParaRPr dirty="0"/>
          </a:p>
          <a:p>
            <a:pPr marL="0" marR="0" lvl="0" indent="0" algn="l" rtl="0">
              <a:spcBef>
                <a:spcPts val="0"/>
              </a:spcBef>
              <a:spcAft>
                <a:spcPts val="0"/>
              </a:spcAft>
              <a:buNone/>
            </a:pPr>
            <a:r>
              <a:rPr lang="nl-NL" sz="1800" b="1" dirty="0">
                <a:solidFill>
                  <a:srgbClr val="0000FF"/>
                </a:solidFill>
                <a:latin typeface="Arial"/>
                <a:ea typeface="Arial"/>
                <a:cs typeface="Arial"/>
                <a:sym typeface="Arial"/>
              </a:rPr>
              <a:t>    </a:t>
            </a:r>
            <a:r>
              <a:rPr lang="nl-NL" sz="1800" b="1" dirty="0" err="1">
                <a:solidFill>
                  <a:srgbClr val="0000FF"/>
                </a:solidFill>
                <a:latin typeface="Arial"/>
                <a:ea typeface="Arial"/>
                <a:cs typeface="Arial"/>
                <a:sym typeface="Arial"/>
              </a:rPr>
              <a:t>for</a:t>
            </a:r>
            <a:r>
              <a:rPr lang="nl-NL" sz="1800" b="1" dirty="0">
                <a:solidFill>
                  <a:srgbClr val="000000"/>
                </a:solidFill>
                <a:latin typeface="Arial"/>
                <a:ea typeface="Arial"/>
                <a:cs typeface="Arial"/>
                <a:sym typeface="Arial"/>
              </a:rPr>
              <a:t> line </a:t>
            </a:r>
            <a:r>
              <a:rPr lang="nl-NL" sz="1800" b="1" dirty="0">
                <a:solidFill>
                  <a:srgbClr val="0000FF"/>
                </a:solidFill>
                <a:latin typeface="Arial"/>
                <a:ea typeface="Arial"/>
                <a:cs typeface="Arial"/>
                <a:sym typeface="Arial"/>
              </a:rPr>
              <a:t>in</a:t>
            </a:r>
            <a:r>
              <a:rPr lang="nl-NL" sz="1800" b="1" dirty="0">
                <a:solidFill>
                  <a:srgbClr val="000000"/>
                </a:solidFill>
                <a:latin typeface="Arial"/>
                <a:ea typeface="Arial"/>
                <a:cs typeface="Arial"/>
                <a:sym typeface="Arial"/>
              </a:rPr>
              <a:t> f:</a:t>
            </a:r>
            <a:endParaRPr dirty="0"/>
          </a:p>
          <a:p>
            <a:pPr marL="0" marR="0" lvl="0" indent="0" algn="l" rtl="0">
              <a:spcBef>
                <a:spcPts val="0"/>
              </a:spcBef>
              <a:spcAft>
                <a:spcPts val="0"/>
              </a:spcAft>
              <a:buNone/>
            </a:pPr>
            <a:r>
              <a:rPr lang="nl-NL" sz="1800" b="1" dirty="0">
                <a:solidFill>
                  <a:srgbClr val="000000"/>
                </a:solidFill>
                <a:latin typeface="Arial"/>
                <a:ea typeface="Arial"/>
                <a:cs typeface="Arial"/>
                <a:sym typeface="Arial"/>
              </a:rPr>
              <a:t>        line = </a:t>
            </a:r>
            <a:r>
              <a:rPr lang="nl-NL" sz="1800" b="1" dirty="0" err="1">
                <a:solidFill>
                  <a:srgbClr val="000000"/>
                </a:solidFill>
                <a:latin typeface="Arial"/>
                <a:ea typeface="Arial"/>
                <a:cs typeface="Arial"/>
                <a:sym typeface="Arial"/>
              </a:rPr>
              <a:t>line.strip</a:t>
            </a:r>
            <a:r>
              <a:rPr lang="nl-NL" sz="1800" b="1" dirty="0">
                <a:solidFill>
                  <a:srgbClr val="000000"/>
                </a:solidFill>
                <a:latin typeface="Arial"/>
                <a:ea typeface="Arial"/>
                <a:cs typeface="Arial"/>
                <a:sym typeface="Arial"/>
              </a:rPr>
              <a:t>()</a:t>
            </a:r>
            <a:endParaRPr dirty="0"/>
          </a:p>
          <a:p>
            <a:pPr marL="0" marR="0" lvl="0" indent="0" algn="l" rtl="0">
              <a:spcBef>
                <a:spcPts val="0"/>
              </a:spcBef>
              <a:spcAft>
                <a:spcPts val="0"/>
              </a:spcAft>
              <a:buNone/>
            </a:pPr>
            <a:r>
              <a:rPr lang="nl-NL" sz="1800" b="1" dirty="0">
                <a:solidFill>
                  <a:srgbClr val="0000FF"/>
                </a:solidFill>
                <a:latin typeface="Arial"/>
                <a:ea typeface="Arial"/>
                <a:cs typeface="Arial"/>
                <a:sym typeface="Arial"/>
              </a:rPr>
              <a:t>        </a:t>
            </a:r>
            <a:r>
              <a:rPr lang="nl-NL" sz="1800" b="1" dirty="0" err="1">
                <a:solidFill>
                  <a:srgbClr val="0000FF"/>
                </a:solidFill>
                <a:latin typeface="Arial"/>
                <a:ea typeface="Arial"/>
                <a:cs typeface="Arial"/>
                <a:sym typeface="Arial"/>
              </a:rPr>
              <a:t>if</a:t>
            </a:r>
            <a:r>
              <a:rPr lang="nl-NL" sz="1800" b="1" dirty="0">
                <a:solidFill>
                  <a:srgbClr val="000000"/>
                </a:solidFill>
                <a:latin typeface="Arial"/>
                <a:ea typeface="Arial"/>
                <a:cs typeface="Arial"/>
                <a:sym typeface="Arial"/>
              </a:rPr>
              <a:t> </a:t>
            </a:r>
            <a:r>
              <a:rPr lang="nl-NL" sz="1800" b="1" dirty="0" err="1">
                <a:solidFill>
                  <a:srgbClr val="000000"/>
                </a:solidFill>
                <a:latin typeface="Arial"/>
                <a:ea typeface="Arial"/>
                <a:cs typeface="Arial"/>
                <a:sym typeface="Arial"/>
              </a:rPr>
              <a:t>keyword</a:t>
            </a:r>
            <a:r>
              <a:rPr lang="nl-NL" sz="1800" b="1" dirty="0">
                <a:solidFill>
                  <a:srgbClr val="000000"/>
                </a:solidFill>
                <a:latin typeface="Arial"/>
                <a:ea typeface="Arial"/>
                <a:cs typeface="Arial"/>
                <a:sym typeface="Arial"/>
              </a:rPr>
              <a:t> </a:t>
            </a:r>
            <a:r>
              <a:rPr lang="nl-NL" sz="1800" b="1" dirty="0">
                <a:solidFill>
                  <a:srgbClr val="0000FF"/>
                </a:solidFill>
                <a:latin typeface="Arial"/>
                <a:ea typeface="Arial"/>
                <a:cs typeface="Arial"/>
                <a:sym typeface="Arial"/>
              </a:rPr>
              <a:t>in</a:t>
            </a:r>
            <a:r>
              <a:rPr lang="nl-NL" sz="1800" b="1" dirty="0">
                <a:solidFill>
                  <a:srgbClr val="000000"/>
                </a:solidFill>
                <a:latin typeface="Arial"/>
                <a:ea typeface="Arial"/>
                <a:cs typeface="Arial"/>
                <a:sym typeface="Arial"/>
              </a:rPr>
              <a:t> line:</a:t>
            </a:r>
            <a:endParaRPr dirty="0"/>
          </a:p>
          <a:p>
            <a:pPr marL="0" marR="0" lvl="0" indent="0" algn="l" rtl="0">
              <a:spcBef>
                <a:spcPts val="0"/>
              </a:spcBef>
              <a:spcAft>
                <a:spcPts val="0"/>
              </a:spcAft>
              <a:buNone/>
            </a:pPr>
            <a:r>
              <a:rPr lang="nl-NL" sz="1800" b="1" dirty="0">
                <a:solidFill>
                  <a:srgbClr val="000000"/>
                </a:solidFill>
                <a:latin typeface="Arial"/>
                <a:ea typeface="Arial"/>
                <a:cs typeface="Arial"/>
                <a:sym typeface="Arial"/>
              </a:rPr>
              <a:t>            print(line)</a:t>
            </a:r>
            <a:endParaRPr dirty="0"/>
          </a:p>
        </p:txBody>
      </p:sp>
      <p:sp>
        <p:nvSpPr>
          <p:cNvPr id="743" name="Google Shape;743;p93"/>
          <p:cNvSpPr/>
          <p:nvPr/>
        </p:nvSpPr>
        <p:spPr>
          <a:xfrm>
            <a:off x="575816" y="3923853"/>
            <a:ext cx="8908200" cy="787228"/>
          </a:xfrm>
          <a:prstGeom prst="rect">
            <a:avLst/>
          </a:prstGeom>
          <a:solidFill>
            <a:srgbClr val="DDEAF6"/>
          </a:solidFill>
          <a:ln w="9525" cap="flat" cmpd="sng">
            <a:solidFill>
              <a:srgbClr val="757070"/>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216000" tIns="72000" rIns="91425" bIns="45700" anchor="t" anchorCtr="0">
            <a:noAutofit/>
          </a:bodyPr>
          <a:lstStyle/>
          <a:p>
            <a:pPr marL="0" marR="0" lvl="0" indent="0" algn="l" rtl="0">
              <a:spcBef>
                <a:spcPts val="0"/>
              </a:spcBef>
              <a:spcAft>
                <a:spcPts val="0"/>
              </a:spcAft>
              <a:buNone/>
            </a:pPr>
            <a:r>
              <a:rPr lang="nl-NL" sz="2000">
                <a:solidFill>
                  <a:schemeClr val="dk1"/>
                </a:solidFill>
                <a:latin typeface="Arial"/>
                <a:ea typeface="Arial"/>
                <a:cs typeface="Arial"/>
                <a:sym typeface="Arial"/>
              </a:rPr>
              <a:t>read</a:t>
            </a:r>
            <a:endParaRPr sz="2000">
              <a:solidFill>
                <a:schemeClr val="dk1"/>
              </a:solidFill>
              <a:latin typeface="Arial"/>
              <a:ea typeface="Arial"/>
              <a:cs typeface="Arial"/>
              <a:sym typeface="Arial"/>
            </a:endParaRPr>
          </a:p>
          <a:p>
            <a:pPr marL="0" marR="0" lvl="0" indent="0" algn="l" rtl="0">
              <a:spcBef>
                <a:spcPts val="0"/>
              </a:spcBef>
              <a:spcAft>
                <a:spcPts val="0"/>
              </a:spcAft>
              <a:buNone/>
            </a:pPr>
            <a:r>
              <a:rPr lang="nl-NL" sz="2000">
                <a:solidFill>
                  <a:schemeClr val="dk1"/>
                </a:solidFill>
                <a:latin typeface="Arial"/>
                <a:ea typeface="Arial"/>
                <a:cs typeface="Arial"/>
                <a:sym typeface="Arial"/>
              </a:rPr>
              <a:t>readline</a:t>
            </a:r>
            <a:endParaRPr sz="2000">
              <a:solidFill>
                <a:schemeClr val="dk1"/>
              </a:solidFill>
              <a:latin typeface="Arial"/>
              <a:ea typeface="Arial"/>
              <a:cs typeface="Arial"/>
              <a:sym typeface="Arial"/>
            </a:endParaRPr>
          </a:p>
          <a:p>
            <a:pPr marL="0" marR="0" lvl="0" indent="0" algn="l" rtl="0">
              <a:spcBef>
                <a:spcPts val="0"/>
              </a:spcBef>
              <a:spcAft>
                <a:spcPts val="0"/>
              </a:spcAft>
              <a:buNone/>
            </a:pPr>
            <a:r>
              <a:rPr lang="nl-NL" sz="2000">
                <a:solidFill>
                  <a:schemeClr val="dk1"/>
                </a:solidFill>
                <a:latin typeface="Arial"/>
                <a:ea typeface="Arial"/>
                <a:cs typeface="Arial"/>
                <a:sym typeface="Arial"/>
              </a:rPr>
              <a:t>readlines</a:t>
            </a:r>
            <a:endParaRPr sz="2000">
              <a:solidFill>
                <a:schemeClr val="dk1"/>
              </a:solidFill>
              <a:latin typeface="Arial"/>
              <a:ea typeface="Arial"/>
              <a:cs typeface="Arial"/>
              <a:sym typeface="Arial"/>
            </a:endParaRPr>
          </a:p>
          <a:p>
            <a:pPr marL="0" marR="0" lvl="0" indent="0" algn="l" rtl="0">
              <a:spcBef>
                <a:spcPts val="0"/>
              </a:spcBef>
              <a:spcAft>
                <a:spcPts val="0"/>
              </a:spcAft>
              <a:buNone/>
            </a:pPr>
            <a:r>
              <a:rPr lang="nl-NL" sz="2000">
                <a:solidFill>
                  <a:schemeClr val="dk1"/>
                </a:solidFill>
                <a:latin typeface="Arial"/>
                <a:ea typeface="Arial"/>
                <a:cs typeface="Arial"/>
                <a:sym typeface="Arial"/>
              </a:rPr>
              <a:t>write</a:t>
            </a:r>
            <a:endParaRPr sz="2000">
              <a:solidFill>
                <a:schemeClr val="dk1"/>
              </a:solidFill>
              <a:latin typeface="Arial"/>
              <a:ea typeface="Arial"/>
              <a:cs typeface="Arial"/>
              <a:sym typeface="Arial"/>
            </a:endParaRPr>
          </a:p>
          <a:p>
            <a:pPr marL="0" marR="0" lvl="0" indent="0" algn="l" rtl="0">
              <a:spcBef>
                <a:spcPts val="0"/>
              </a:spcBef>
              <a:spcAft>
                <a:spcPts val="0"/>
              </a:spcAft>
              <a:buNone/>
            </a:pPr>
            <a:r>
              <a:rPr lang="nl-NL" sz="2000">
                <a:solidFill>
                  <a:schemeClr val="dk1"/>
                </a:solidFill>
                <a:latin typeface="Arial"/>
                <a:ea typeface="Arial"/>
                <a:cs typeface="Arial"/>
                <a:sym typeface="Arial"/>
              </a:rPr>
              <a:t>seek</a:t>
            </a:r>
            <a:endParaRPr sz="2000">
              <a:solidFill>
                <a:schemeClr val="dk1"/>
              </a:solidFill>
              <a:latin typeface="Arial"/>
              <a:ea typeface="Arial"/>
              <a:cs typeface="Arial"/>
              <a:sym typeface="Arial"/>
            </a:endParaRPr>
          </a:p>
          <a:p>
            <a:pPr marL="0" marR="0" lvl="0" indent="0" algn="l" rtl="0">
              <a:spcBef>
                <a:spcPts val="0"/>
              </a:spcBef>
              <a:spcAft>
                <a:spcPts val="0"/>
              </a:spcAft>
              <a:buNone/>
            </a:pPr>
            <a:r>
              <a:rPr lang="nl-NL" sz="2000">
                <a:solidFill>
                  <a:schemeClr val="dk1"/>
                </a:solidFill>
                <a:latin typeface="Arial"/>
                <a:ea typeface="Arial"/>
                <a:cs typeface="Arial"/>
                <a:sym typeface="Arial"/>
              </a:rPr>
              <a:t>close</a:t>
            </a:r>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747"/>
        <p:cNvGrpSpPr/>
        <p:nvPr/>
      </p:nvGrpSpPr>
      <p:grpSpPr>
        <a:xfrm>
          <a:off x="0" y="0"/>
          <a:ext cx="0" cy="0"/>
          <a:chOff x="0" y="0"/>
          <a:chExt cx="0" cy="0"/>
        </a:xfrm>
      </p:grpSpPr>
      <p:sp>
        <p:nvSpPr>
          <p:cNvPr id="748" name="Google Shape;748;p94"/>
          <p:cNvSpPr txBox="1">
            <a:spLocks noGrp="1"/>
          </p:cNvSpPr>
          <p:nvPr>
            <p:ph type="title"/>
          </p:nvPr>
        </p:nvSpPr>
        <p:spPr>
          <a:xfrm>
            <a:off x="575816" y="402483"/>
            <a:ext cx="8928991" cy="14611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595959"/>
              </a:buClr>
              <a:buSzPts val="4100"/>
              <a:buFont typeface="Arial"/>
              <a:buNone/>
            </a:pPr>
            <a:r>
              <a:rPr lang="nl-NL"/>
              <a:t>Write to a file</a:t>
            </a:r>
            <a:endParaRPr/>
          </a:p>
        </p:txBody>
      </p:sp>
      <p:sp>
        <p:nvSpPr>
          <p:cNvPr id="749" name="Google Shape;749;p94"/>
          <p:cNvSpPr txBox="1">
            <a:spLocks noGrp="1"/>
          </p:cNvSpPr>
          <p:nvPr>
            <p:ph type="body" idx="1"/>
          </p:nvPr>
        </p:nvSpPr>
        <p:spPr>
          <a:xfrm>
            <a:off x="575817" y="2012414"/>
            <a:ext cx="8928990" cy="5439831"/>
          </a:xfrm>
          <a:prstGeom prst="rect">
            <a:avLst/>
          </a:prstGeom>
          <a:noFill/>
          <a:ln>
            <a:noFill/>
          </a:ln>
        </p:spPr>
        <p:txBody>
          <a:bodyPr spcFirstLastPara="1" wrap="square" lIns="91425" tIns="45700" rIns="91425" bIns="45700" anchor="t" anchorCtr="0">
            <a:noAutofit/>
          </a:bodyPr>
          <a:lstStyle/>
          <a:p>
            <a:pPr marL="251986" lvl="0" indent="-251986" algn="l" rtl="0">
              <a:lnSpc>
                <a:spcPct val="90000"/>
              </a:lnSpc>
              <a:spcBef>
                <a:spcPts val="0"/>
              </a:spcBef>
              <a:spcAft>
                <a:spcPts val="0"/>
              </a:spcAft>
              <a:buClr>
                <a:srgbClr val="595959"/>
              </a:buClr>
              <a:buSzPts val="2000"/>
              <a:buChar char="•"/>
            </a:pPr>
            <a:r>
              <a:rPr lang="nl-NL"/>
              <a:t>Modes: r, w, a, b</a:t>
            </a:r>
            <a:endParaRPr/>
          </a:p>
        </p:txBody>
      </p:sp>
      <p:sp>
        <p:nvSpPr>
          <p:cNvPr id="750" name="Google Shape;750;p94"/>
          <p:cNvSpPr/>
          <p:nvPr/>
        </p:nvSpPr>
        <p:spPr>
          <a:xfrm>
            <a:off x="556840" y="5175892"/>
            <a:ext cx="8928544" cy="2031325"/>
          </a:xfrm>
          <a:prstGeom prst="rect">
            <a:avLst/>
          </a:prstGeom>
          <a:solidFill>
            <a:schemeClr val="lt2"/>
          </a:solidFill>
          <a:ln w="9525" cap="flat" cmpd="sng">
            <a:solidFill>
              <a:srgbClr val="3F3F3F"/>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t" anchorCtr="0">
            <a:spAutoFit/>
          </a:bodyPr>
          <a:lstStyle/>
          <a:p>
            <a:pPr marL="0" marR="0" lvl="0" indent="0" algn="l" rtl="0">
              <a:spcBef>
                <a:spcPts val="0"/>
              </a:spcBef>
              <a:spcAft>
                <a:spcPts val="0"/>
              </a:spcAft>
              <a:buNone/>
            </a:pPr>
            <a:r>
              <a:rPr lang="nl-NL" sz="1800" b="1">
                <a:solidFill>
                  <a:srgbClr val="000000"/>
                </a:solidFill>
                <a:latin typeface="Arial"/>
                <a:ea typeface="Arial"/>
                <a:cs typeface="Arial"/>
                <a:sym typeface="Arial"/>
              </a:rPr>
              <a:t>filename = </a:t>
            </a:r>
            <a:r>
              <a:rPr lang="nl-NL" sz="1800" b="1">
                <a:solidFill>
                  <a:srgbClr val="A31515"/>
                </a:solidFill>
                <a:latin typeface="Arial"/>
                <a:ea typeface="Arial"/>
                <a:cs typeface="Arial"/>
                <a:sym typeface="Arial"/>
              </a:rPr>
              <a:t>'data.txt'</a:t>
            </a:r>
            <a:endParaRPr sz="1800" b="1">
              <a:solidFill>
                <a:srgbClr val="000000"/>
              </a:solidFill>
              <a:latin typeface="Arial"/>
              <a:ea typeface="Arial"/>
              <a:cs typeface="Arial"/>
              <a:sym typeface="Arial"/>
            </a:endParaRPr>
          </a:p>
          <a:p>
            <a:pPr marL="0" marR="0" lvl="0" indent="0" algn="l" rtl="0">
              <a:spcBef>
                <a:spcPts val="0"/>
              </a:spcBef>
              <a:spcAft>
                <a:spcPts val="0"/>
              </a:spcAft>
              <a:buNone/>
            </a:pPr>
            <a:br>
              <a:rPr lang="nl-NL" sz="1800" b="1">
                <a:solidFill>
                  <a:srgbClr val="000000"/>
                </a:solidFill>
                <a:latin typeface="Arial"/>
                <a:ea typeface="Arial"/>
                <a:cs typeface="Arial"/>
                <a:sym typeface="Arial"/>
              </a:rPr>
            </a:br>
            <a:r>
              <a:rPr lang="nl-NL" sz="1800" b="1">
                <a:solidFill>
                  <a:srgbClr val="0000FF"/>
                </a:solidFill>
                <a:latin typeface="Arial"/>
                <a:ea typeface="Arial"/>
                <a:cs typeface="Arial"/>
                <a:sym typeface="Arial"/>
              </a:rPr>
              <a:t>with</a:t>
            </a:r>
            <a:r>
              <a:rPr lang="nl-NL" sz="1800" b="1">
                <a:solidFill>
                  <a:srgbClr val="000000"/>
                </a:solidFill>
                <a:latin typeface="Arial"/>
                <a:ea typeface="Arial"/>
                <a:cs typeface="Arial"/>
                <a:sym typeface="Arial"/>
              </a:rPr>
              <a:t> open(filename, 'w') </a:t>
            </a:r>
            <a:r>
              <a:rPr lang="nl-NL" sz="1800" b="1">
                <a:solidFill>
                  <a:srgbClr val="0000FF"/>
                </a:solidFill>
                <a:latin typeface="Arial"/>
                <a:ea typeface="Arial"/>
                <a:cs typeface="Arial"/>
                <a:sym typeface="Arial"/>
              </a:rPr>
              <a:t>as</a:t>
            </a:r>
            <a:r>
              <a:rPr lang="nl-NL" sz="1800" b="1">
                <a:solidFill>
                  <a:srgbClr val="000000"/>
                </a:solidFill>
                <a:latin typeface="Arial"/>
                <a:ea typeface="Arial"/>
                <a:cs typeface="Arial"/>
                <a:sym typeface="Arial"/>
              </a:rPr>
              <a:t> f:</a:t>
            </a:r>
            <a:endParaRPr/>
          </a:p>
          <a:p>
            <a:pPr marL="0" marR="0" lvl="0" indent="0" algn="l" rtl="0">
              <a:spcBef>
                <a:spcPts val="0"/>
              </a:spcBef>
              <a:spcAft>
                <a:spcPts val="0"/>
              </a:spcAft>
              <a:buNone/>
            </a:pPr>
            <a:r>
              <a:rPr lang="nl-NL" sz="1800" b="1">
                <a:solidFill>
                  <a:srgbClr val="000000"/>
                </a:solidFill>
                <a:latin typeface="Arial"/>
                <a:ea typeface="Arial"/>
                <a:cs typeface="Arial"/>
                <a:sym typeface="Arial"/>
              </a:rPr>
              <a:t>    f.write(</a:t>
            </a:r>
            <a:r>
              <a:rPr lang="nl-NL" sz="1800" b="1">
                <a:solidFill>
                  <a:srgbClr val="A31515"/>
                </a:solidFill>
                <a:latin typeface="Arial"/>
                <a:ea typeface="Arial"/>
                <a:cs typeface="Arial"/>
                <a:sym typeface="Arial"/>
              </a:rPr>
              <a:t>'ID, A, B\n’</a:t>
            </a:r>
            <a:r>
              <a:rPr lang="nl-NL" sz="1800" b="1">
                <a:solidFill>
                  <a:srgbClr val="000000"/>
                </a:solidFill>
                <a:latin typeface="Arial"/>
                <a:ea typeface="Arial"/>
                <a:cs typeface="Arial"/>
                <a:sym typeface="Arial"/>
              </a:rPr>
              <a:t>)</a:t>
            </a:r>
            <a:endParaRPr/>
          </a:p>
          <a:p>
            <a:pPr marL="0" marR="0" lvl="0" indent="0" algn="l" rtl="0">
              <a:spcBef>
                <a:spcPts val="0"/>
              </a:spcBef>
              <a:spcAft>
                <a:spcPts val="0"/>
              </a:spcAft>
              <a:buNone/>
            </a:pPr>
            <a:r>
              <a:rPr lang="nl-NL" sz="1800" b="1">
                <a:solidFill>
                  <a:srgbClr val="000000"/>
                </a:solidFill>
                <a:latin typeface="Arial"/>
                <a:ea typeface="Arial"/>
                <a:cs typeface="Arial"/>
                <a:sym typeface="Arial"/>
              </a:rPr>
              <a:t>    f.write(</a:t>
            </a:r>
            <a:r>
              <a:rPr lang="nl-NL" sz="1800" b="1">
                <a:solidFill>
                  <a:srgbClr val="A31515"/>
                </a:solidFill>
                <a:latin typeface="Arial"/>
                <a:ea typeface="Arial"/>
                <a:cs typeface="Arial"/>
                <a:sym typeface="Arial"/>
              </a:rPr>
              <a:t>'line 1, 2.0, 10.0\n’</a:t>
            </a:r>
            <a:r>
              <a:rPr lang="nl-NL" sz="1800" b="1">
                <a:solidFill>
                  <a:srgbClr val="000000"/>
                </a:solidFill>
                <a:latin typeface="Arial"/>
                <a:ea typeface="Arial"/>
                <a:cs typeface="Arial"/>
                <a:sym typeface="Arial"/>
              </a:rPr>
              <a:t>)</a:t>
            </a:r>
            <a:endParaRPr/>
          </a:p>
          <a:p>
            <a:pPr marL="0" marR="0" lvl="0" indent="0" algn="l" rtl="0">
              <a:spcBef>
                <a:spcPts val="0"/>
              </a:spcBef>
              <a:spcAft>
                <a:spcPts val="0"/>
              </a:spcAft>
              <a:buNone/>
            </a:pPr>
            <a:r>
              <a:rPr lang="nl-NL" sz="1800" b="1">
                <a:solidFill>
                  <a:srgbClr val="000000"/>
                </a:solidFill>
                <a:latin typeface="Arial"/>
                <a:ea typeface="Arial"/>
                <a:cs typeface="Arial"/>
                <a:sym typeface="Arial"/>
              </a:rPr>
              <a:t>    f.write(</a:t>
            </a:r>
            <a:r>
              <a:rPr lang="nl-NL" sz="1800" b="1">
                <a:solidFill>
                  <a:srgbClr val="A31515"/>
                </a:solidFill>
                <a:latin typeface="Arial"/>
                <a:ea typeface="Arial"/>
                <a:cs typeface="Arial"/>
                <a:sym typeface="Arial"/>
              </a:rPr>
              <a:t>'line 2, 2.1, 10.0\n’</a:t>
            </a:r>
            <a:r>
              <a:rPr lang="nl-NL" sz="1800" b="1">
                <a:solidFill>
                  <a:srgbClr val="000000"/>
                </a:solidFill>
                <a:latin typeface="Arial"/>
                <a:ea typeface="Arial"/>
                <a:cs typeface="Arial"/>
                <a:sym typeface="Arial"/>
              </a:rPr>
              <a:t>)</a:t>
            </a:r>
            <a:endParaRPr/>
          </a:p>
          <a:p>
            <a:pPr marL="0" marR="0" lvl="0" indent="0" algn="l" rtl="0">
              <a:spcBef>
                <a:spcPts val="0"/>
              </a:spcBef>
              <a:spcAft>
                <a:spcPts val="0"/>
              </a:spcAft>
              <a:buNone/>
            </a:pPr>
            <a:r>
              <a:rPr lang="nl-NL" sz="1800" b="1">
                <a:solidFill>
                  <a:srgbClr val="000000"/>
                </a:solidFill>
                <a:latin typeface="Arial"/>
                <a:ea typeface="Arial"/>
                <a:cs typeface="Arial"/>
                <a:sym typeface="Arial"/>
              </a:rPr>
              <a:t>    f.write(</a:t>
            </a:r>
            <a:r>
              <a:rPr lang="nl-NL" sz="1800" b="1">
                <a:solidFill>
                  <a:srgbClr val="A31515"/>
                </a:solidFill>
                <a:latin typeface="Arial"/>
                <a:ea typeface="Arial"/>
                <a:cs typeface="Arial"/>
                <a:sym typeface="Arial"/>
              </a:rPr>
              <a:t>'line 3, 2.1, 10.0\n'</a:t>
            </a:r>
            <a:r>
              <a:rPr lang="nl-NL" sz="1800" b="1">
                <a:solidFill>
                  <a:srgbClr val="000000"/>
                </a:solidFill>
                <a:latin typeface="Arial"/>
                <a:ea typeface="Arial"/>
                <a:cs typeface="Arial"/>
                <a:sym typeface="Arial"/>
              </a:rPr>
              <a:t>)</a:t>
            </a:r>
            <a:endParaRPr sz="1800" b="1">
              <a:solidFill>
                <a:srgbClr val="000000"/>
              </a:solidFill>
              <a:latin typeface="Arial"/>
              <a:ea typeface="Arial"/>
              <a:cs typeface="Arial"/>
              <a:sym typeface="Arial"/>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754"/>
        <p:cNvGrpSpPr/>
        <p:nvPr/>
      </p:nvGrpSpPr>
      <p:grpSpPr>
        <a:xfrm>
          <a:off x="0" y="0"/>
          <a:ext cx="0" cy="0"/>
          <a:chOff x="0" y="0"/>
          <a:chExt cx="0" cy="0"/>
        </a:xfrm>
      </p:grpSpPr>
      <p:sp>
        <p:nvSpPr>
          <p:cNvPr id="755" name="Google Shape;755;p95"/>
          <p:cNvSpPr txBox="1">
            <a:spLocks noGrp="1"/>
          </p:cNvSpPr>
          <p:nvPr>
            <p:ph type="title"/>
          </p:nvPr>
        </p:nvSpPr>
        <p:spPr>
          <a:xfrm>
            <a:off x="1943967" y="402483"/>
            <a:ext cx="8136658" cy="14611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595959"/>
              </a:buClr>
              <a:buSzPts val="4100"/>
              <a:buFont typeface="Arial"/>
              <a:buNone/>
            </a:pPr>
            <a:r>
              <a:rPr lang="nl-NL"/>
              <a:t>Writing to and reading from a file</a:t>
            </a:r>
            <a:endParaRPr/>
          </a:p>
        </p:txBody>
      </p:sp>
      <p:sp>
        <p:nvSpPr>
          <p:cNvPr id="756" name="Google Shape;756;p95"/>
          <p:cNvSpPr txBox="1">
            <a:spLocks noGrp="1"/>
          </p:cNvSpPr>
          <p:nvPr>
            <p:ph type="body" idx="1"/>
          </p:nvPr>
        </p:nvSpPr>
        <p:spPr>
          <a:xfrm>
            <a:off x="575816" y="2012414"/>
            <a:ext cx="8928991" cy="5439831"/>
          </a:xfrm>
          <a:prstGeom prst="rect">
            <a:avLst/>
          </a:prstGeom>
          <a:noFill/>
          <a:ln>
            <a:noFill/>
          </a:ln>
        </p:spPr>
        <p:txBody>
          <a:bodyPr spcFirstLastPara="1" wrap="square" lIns="91425" tIns="45700" rIns="91425" bIns="45700" anchor="t" anchorCtr="0">
            <a:noAutofit/>
          </a:bodyPr>
          <a:lstStyle/>
          <a:p>
            <a:pPr marL="251986" lvl="0" indent="-251986" algn="l" rtl="0">
              <a:lnSpc>
                <a:spcPct val="90000"/>
              </a:lnSpc>
              <a:spcBef>
                <a:spcPts val="0"/>
              </a:spcBef>
              <a:spcAft>
                <a:spcPts val="0"/>
              </a:spcAft>
              <a:buClr>
                <a:srgbClr val="595959"/>
              </a:buClr>
              <a:buSzPts val="2000"/>
              <a:buChar char="•"/>
            </a:pPr>
            <a:r>
              <a:rPr lang="nl-NL"/>
              <a:t>First create a file with open and write mode</a:t>
            </a:r>
            <a:endParaRPr/>
          </a:p>
          <a:p>
            <a:pPr marL="251986" lvl="0" indent="-251986" algn="l" rtl="0">
              <a:lnSpc>
                <a:spcPct val="90000"/>
              </a:lnSpc>
              <a:spcBef>
                <a:spcPts val="1102"/>
              </a:spcBef>
              <a:spcAft>
                <a:spcPts val="0"/>
              </a:spcAft>
              <a:buClr>
                <a:srgbClr val="595959"/>
              </a:buClr>
              <a:buSzPts val="2000"/>
              <a:buChar char="•"/>
            </a:pPr>
            <a:r>
              <a:rPr lang="nl-NL"/>
              <a:t>Write a header line to the file. E.g. 'ID,var1,var2,var3'</a:t>
            </a:r>
            <a:endParaRPr/>
          </a:p>
          <a:p>
            <a:pPr marL="251986" lvl="0" indent="-251986" algn="l" rtl="0">
              <a:lnSpc>
                <a:spcPct val="90000"/>
              </a:lnSpc>
              <a:spcBef>
                <a:spcPts val="1102"/>
              </a:spcBef>
              <a:spcAft>
                <a:spcPts val="0"/>
              </a:spcAft>
              <a:buClr>
                <a:srgbClr val="595959"/>
              </a:buClr>
              <a:buSzPts val="2000"/>
              <a:buChar char="•"/>
            </a:pPr>
            <a:r>
              <a:rPr lang="nl-NL"/>
              <a:t>Write a couple of lines to the file. E.g. '1001, 5, 1.23, "Y"'</a:t>
            </a:r>
            <a:endParaRPr/>
          </a:p>
          <a:p>
            <a:pPr marL="251986" lvl="0" indent="-124986" algn="l" rtl="0">
              <a:lnSpc>
                <a:spcPct val="90000"/>
              </a:lnSpc>
              <a:spcBef>
                <a:spcPts val="1102"/>
              </a:spcBef>
              <a:spcAft>
                <a:spcPts val="0"/>
              </a:spcAft>
              <a:buClr>
                <a:srgbClr val="595959"/>
              </a:buClr>
              <a:buSzPts val="2000"/>
              <a:buNone/>
            </a:pPr>
            <a:endParaRPr/>
          </a:p>
          <a:p>
            <a:pPr marL="251986" lvl="0" indent="-251986" algn="l" rtl="0">
              <a:lnSpc>
                <a:spcPct val="90000"/>
              </a:lnSpc>
              <a:spcBef>
                <a:spcPts val="1102"/>
              </a:spcBef>
              <a:spcAft>
                <a:spcPts val="0"/>
              </a:spcAft>
              <a:buClr>
                <a:srgbClr val="595959"/>
              </a:buClr>
              <a:buSzPts val="2000"/>
              <a:buChar char="•"/>
            </a:pPr>
            <a:r>
              <a:rPr lang="nl-NL"/>
              <a:t>Then create a new program</a:t>
            </a:r>
            <a:endParaRPr/>
          </a:p>
          <a:p>
            <a:pPr marL="251986" lvl="0" indent="-251986" algn="l" rtl="0">
              <a:lnSpc>
                <a:spcPct val="90000"/>
              </a:lnSpc>
              <a:spcBef>
                <a:spcPts val="1102"/>
              </a:spcBef>
              <a:spcAft>
                <a:spcPts val="0"/>
              </a:spcAft>
              <a:buClr>
                <a:srgbClr val="595959"/>
              </a:buClr>
              <a:buSzPts val="2000"/>
              <a:buChar char="•"/>
            </a:pPr>
            <a:r>
              <a:rPr lang="nl-NL"/>
              <a:t>Open the file in read mode</a:t>
            </a:r>
            <a:endParaRPr/>
          </a:p>
          <a:p>
            <a:pPr marL="251986" lvl="0" indent="-251986" algn="l" rtl="0">
              <a:lnSpc>
                <a:spcPct val="90000"/>
              </a:lnSpc>
              <a:spcBef>
                <a:spcPts val="1102"/>
              </a:spcBef>
              <a:spcAft>
                <a:spcPts val="0"/>
              </a:spcAft>
              <a:buClr>
                <a:srgbClr val="595959"/>
              </a:buClr>
              <a:buSzPts val="2000"/>
              <a:buChar char="•"/>
            </a:pPr>
            <a:r>
              <a:rPr lang="nl-NL"/>
              <a:t>Read the header (first line)  and split into a list of headers</a:t>
            </a:r>
            <a:endParaRPr/>
          </a:p>
          <a:p>
            <a:pPr marL="251986" lvl="0" indent="-251986" algn="l" rtl="0">
              <a:lnSpc>
                <a:spcPct val="90000"/>
              </a:lnSpc>
              <a:spcBef>
                <a:spcPts val="1102"/>
              </a:spcBef>
              <a:spcAft>
                <a:spcPts val="0"/>
              </a:spcAft>
              <a:buClr>
                <a:srgbClr val="595959"/>
              </a:buClr>
              <a:buSzPts val="2000"/>
              <a:buChar char="•"/>
            </a:pPr>
            <a:r>
              <a:rPr lang="nl-NL"/>
              <a:t>For each line split the line into values</a:t>
            </a:r>
            <a:endParaRPr/>
          </a:p>
          <a:p>
            <a:pPr marL="251986" lvl="0" indent="-251986" algn="l" rtl="0">
              <a:lnSpc>
                <a:spcPct val="90000"/>
              </a:lnSpc>
              <a:spcBef>
                <a:spcPts val="1102"/>
              </a:spcBef>
              <a:spcAft>
                <a:spcPts val="0"/>
              </a:spcAft>
              <a:buClr>
                <a:srgbClr val="595959"/>
              </a:buClr>
              <a:buSzPts val="2000"/>
              <a:buChar char="•"/>
            </a:pPr>
            <a:r>
              <a:rPr lang="nl-NL"/>
              <a:t>Create a dictionary with the header and the values using zip()</a:t>
            </a:r>
            <a:endParaRPr/>
          </a:p>
          <a:p>
            <a:pPr marL="251986" lvl="0" indent="-124986" algn="l" rtl="0">
              <a:lnSpc>
                <a:spcPct val="90000"/>
              </a:lnSpc>
              <a:spcBef>
                <a:spcPts val="1102"/>
              </a:spcBef>
              <a:spcAft>
                <a:spcPts val="0"/>
              </a:spcAft>
              <a:buClr>
                <a:srgbClr val="595959"/>
              </a:buClr>
              <a:buSzPts val="2000"/>
              <a:buNone/>
            </a:pPr>
            <a:endParaRPr/>
          </a:p>
          <a:p>
            <a:pPr marL="251986" lvl="0" indent="-251986" algn="l" rtl="0">
              <a:lnSpc>
                <a:spcPct val="90000"/>
              </a:lnSpc>
              <a:spcBef>
                <a:spcPts val="1102"/>
              </a:spcBef>
              <a:spcAft>
                <a:spcPts val="0"/>
              </a:spcAft>
              <a:buClr>
                <a:srgbClr val="595959"/>
              </a:buClr>
              <a:buSzPts val="2000"/>
              <a:buChar char="•"/>
            </a:pPr>
            <a:r>
              <a:rPr lang="nl-NL"/>
              <a:t>Filter on one off the fields and print the lines</a:t>
            </a:r>
            <a:endParaRPr/>
          </a:p>
          <a:p>
            <a:pPr marL="251986" lvl="0" indent="-124986" algn="l" rtl="0">
              <a:lnSpc>
                <a:spcPct val="90000"/>
              </a:lnSpc>
              <a:spcBef>
                <a:spcPts val="1102"/>
              </a:spcBef>
              <a:spcAft>
                <a:spcPts val="0"/>
              </a:spcAft>
              <a:buClr>
                <a:srgbClr val="595959"/>
              </a:buClr>
              <a:buSzPts val="2000"/>
              <a:buNone/>
            </a:pPr>
            <a:endParaRPr/>
          </a:p>
        </p:txBody>
      </p:sp>
      <p:sp>
        <p:nvSpPr>
          <p:cNvPr id="757" name="Google Shape;757;p95"/>
          <p:cNvSpPr txBox="1"/>
          <p:nvPr/>
        </p:nvSpPr>
        <p:spPr>
          <a:xfrm>
            <a:off x="1943967" y="386318"/>
            <a:ext cx="244827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nl-NL" sz="1800">
                <a:solidFill>
                  <a:srgbClr val="757070"/>
                </a:solidFill>
                <a:latin typeface="Arial"/>
                <a:ea typeface="Arial"/>
                <a:cs typeface="Arial"/>
                <a:sym typeface="Arial"/>
              </a:rPr>
              <a:t>Exercise </a:t>
            </a:r>
            <a:r>
              <a:rPr lang="nl-NL" sz="1800">
                <a:solidFill>
                  <a:srgbClr val="757070"/>
                </a:solidFill>
                <a:latin typeface="Calibri"/>
                <a:ea typeface="Calibri"/>
                <a:cs typeface="Calibri"/>
                <a:sym typeface="Calibri"/>
              </a:rPr>
              <a:t>2.8</a:t>
            </a:r>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761"/>
        <p:cNvGrpSpPr/>
        <p:nvPr/>
      </p:nvGrpSpPr>
      <p:grpSpPr>
        <a:xfrm>
          <a:off x="0" y="0"/>
          <a:ext cx="0" cy="0"/>
          <a:chOff x="0" y="0"/>
          <a:chExt cx="0" cy="0"/>
        </a:xfrm>
      </p:grpSpPr>
      <p:sp>
        <p:nvSpPr>
          <p:cNvPr id="762" name="Google Shape;762;p96"/>
          <p:cNvSpPr txBox="1">
            <a:spLocks noGrp="1"/>
          </p:cNvSpPr>
          <p:nvPr>
            <p:ph type="title"/>
          </p:nvPr>
        </p:nvSpPr>
        <p:spPr>
          <a:xfrm>
            <a:off x="1943967" y="402483"/>
            <a:ext cx="7560839" cy="14611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595959"/>
              </a:buClr>
              <a:buSzPts val="4100"/>
              <a:buFont typeface="Arial"/>
              <a:buNone/>
            </a:pPr>
            <a:r>
              <a:rPr lang="nl-NL"/>
              <a:t>Read a CSV file</a:t>
            </a:r>
            <a:endParaRPr/>
          </a:p>
        </p:txBody>
      </p:sp>
      <p:sp>
        <p:nvSpPr>
          <p:cNvPr id="763" name="Google Shape;763;p96"/>
          <p:cNvSpPr txBox="1">
            <a:spLocks noGrp="1"/>
          </p:cNvSpPr>
          <p:nvPr>
            <p:ph type="body" idx="1"/>
          </p:nvPr>
        </p:nvSpPr>
        <p:spPr>
          <a:xfrm>
            <a:off x="575816" y="2012414"/>
            <a:ext cx="8928991" cy="5439831"/>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595959"/>
              </a:buClr>
              <a:buSzPts val="2000"/>
              <a:buNone/>
            </a:pPr>
            <a:r>
              <a:rPr lang="nl-NL"/>
              <a:t>Filter lines from a CSV file</a:t>
            </a:r>
            <a:endParaRPr/>
          </a:p>
          <a:p>
            <a:pPr marL="0" lvl="0" indent="0" algn="l" rtl="0">
              <a:lnSpc>
                <a:spcPct val="90000"/>
              </a:lnSpc>
              <a:spcBef>
                <a:spcPts val="1102"/>
              </a:spcBef>
              <a:spcAft>
                <a:spcPts val="0"/>
              </a:spcAft>
              <a:buClr>
                <a:srgbClr val="595959"/>
              </a:buClr>
              <a:buSzPts val="2000"/>
              <a:buNone/>
            </a:pPr>
            <a:endParaRPr/>
          </a:p>
          <a:p>
            <a:pPr marL="0" lvl="0" indent="0" algn="l" rtl="0">
              <a:lnSpc>
                <a:spcPct val="90000"/>
              </a:lnSpc>
              <a:spcBef>
                <a:spcPts val="1102"/>
              </a:spcBef>
              <a:spcAft>
                <a:spcPts val="0"/>
              </a:spcAft>
              <a:buClr>
                <a:srgbClr val="595959"/>
              </a:buClr>
              <a:buSzPts val="2000"/>
              <a:buNone/>
            </a:pPr>
            <a:r>
              <a:rPr lang="nl-NL"/>
              <a:t>Tips:</a:t>
            </a:r>
            <a:endParaRPr/>
          </a:p>
          <a:p>
            <a:pPr marL="251986" lvl="0" indent="-251986" algn="l" rtl="0">
              <a:lnSpc>
                <a:spcPct val="90000"/>
              </a:lnSpc>
              <a:spcBef>
                <a:spcPts val="1102"/>
              </a:spcBef>
              <a:spcAft>
                <a:spcPts val="0"/>
              </a:spcAft>
              <a:buClr>
                <a:srgbClr val="595959"/>
              </a:buClr>
              <a:buSzPts val="2000"/>
              <a:buChar char="•"/>
            </a:pPr>
            <a:r>
              <a:rPr lang="nl-NL"/>
              <a:t>Get the ca-500.csv file</a:t>
            </a:r>
            <a:endParaRPr/>
          </a:p>
          <a:p>
            <a:pPr marL="251986" lvl="0" indent="-251986" algn="l" rtl="0">
              <a:lnSpc>
                <a:spcPct val="90000"/>
              </a:lnSpc>
              <a:spcBef>
                <a:spcPts val="1102"/>
              </a:spcBef>
              <a:spcAft>
                <a:spcPts val="0"/>
              </a:spcAft>
              <a:buClr>
                <a:srgbClr val="595959"/>
              </a:buClr>
              <a:buSzPts val="2000"/>
              <a:buChar char="•"/>
            </a:pPr>
            <a:r>
              <a:rPr lang="nl-NL"/>
              <a:t>Open the file within a context manager with the keyword </a:t>
            </a:r>
            <a:r>
              <a:rPr lang="nl-NL" b="1"/>
              <a:t>with</a:t>
            </a:r>
            <a:endParaRPr b="1"/>
          </a:p>
          <a:p>
            <a:pPr marL="251986" lvl="0" indent="-251986" algn="l" rtl="0">
              <a:lnSpc>
                <a:spcPct val="90000"/>
              </a:lnSpc>
              <a:spcBef>
                <a:spcPts val="1102"/>
              </a:spcBef>
              <a:spcAft>
                <a:spcPts val="0"/>
              </a:spcAft>
              <a:buClr>
                <a:srgbClr val="595959"/>
              </a:buClr>
              <a:buSzPts val="2000"/>
              <a:buChar char="•"/>
            </a:pPr>
            <a:r>
              <a:rPr lang="nl-NL"/>
              <a:t>Read the first line. The header.</a:t>
            </a:r>
            <a:endParaRPr/>
          </a:p>
          <a:p>
            <a:pPr marL="251986" lvl="0" indent="-251986" algn="l" rtl="0">
              <a:lnSpc>
                <a:spcPct val="90000"/>
              </a:lnSpc>
              <a:spcBef>
                <a:spcPts val="1102"/>
              </a:spcBef>
              <a:spcAft>
                <a:spcPts val="0"/>
              </a:spcAft>
              <a:buClr>
                <a:srgbClr val="595959"/>
              </a:buClr>
              <a:buSzPts val="2000"/>
              <a:buChar char="•"/>
            </a:pPr>
            <a:r>
              <a:rPr lang="nl-NL"/>
              <a:t>In a for loop through all lines.</a:t>
            </a:r>
            <a:endParaRPr/>
          </a:p>
          <a:p>
            <a:pPr marL="251986" lvl="0" indent="-251986" algn="l" rtl="0">
              <a:lnSpc>
                <a:spcPct val="90000"/>
              </a:lnSpc>
              <a:spcBef>
                <a:spcPts val="1102"/>
              </a:spcBef>
              <a:spcAft>
                <a:spcPts val="0"/>
              </a:spcAft>
              <a:buClr>
                <a:srgbClr val="595959"/>
              </a:buClr>
              <a:buSzPts val="2000"/>
              <a:buChar char="•"/>
            </a:pPr>
            <a:r>
              <a:rPr lang="nl-NL"/>
              <a:t>For each line strip the newline character from the end with </a:t>
            </a:r>
            <a:r>
              <a:rPr lang="nl-NL" b="1"/>
              <a:t>strip</a:t>
            </a:r>
            <a:endParaRPr/>
          </a:p>
          <a:p>
            <a:pPr marL="251986" lvl="0" indent="-251986" algn="l" rtl="0">
              <a:lnSpc>
                <a:spcPct val="90000"/>
              </a:lnSpc>
              <a:spcBef>
                <a:spcPts val="1102"/>
              </a:spcBef>
              <a:spcAft>
                <a:spcPts val="0"/>
              </a:spcAft>
              <a:buClr>
                <a:srgbClr val="595959"/>
              </a:buClr>
              <a:buSzPts val="2000"/>
              <a:buChar char="•"/>
            </a:pPr>
            <a:r>
              <a:rPr lang="nl-NL"/>
              <a:t>Split the line into a list of values with </a:t>
            </a:r>
            <a:r>
              <a:rPr lang="nl-NL" b="1"/>
              <a:t>split</a:t>
            </a:r>
            <a:endParaRPr/>
          </a:p>
          <a:p>
            <a:pPr marL="251986" lvl="0" indent="-251986" algn="l" rtl="0">
              <a:lnSpc>
                <a:spcPct val="90000"/>
              </a:lnSpc>
              <a:spcBef>
                <a:spcPts val="1102"/>
              </a:spcBef>
              <a:spcAft>
                <a:spcPts val="0"/>
              </a:spcAft>
              <a:buClr>
                <a:srgbClr val="595959"/>
              </a:buClr>
              <a:buSzPts val="2000"/>
              <a:buChar char="•"/>
            </a:pPr>
            <a:r>
              <a:rPr lang="nl-NL"/>
              <a:t>Only select lines with city 'Montreal'</a:t>
            </a:r>
            <a:endParaRPr/>
          </a:p>
          <a:p>
            <a:pPr marL="251986" lvl="0" indent="-251986" algn="l" rtl="0">
              <a:lnSpc>
                <a:spcPct val="90000"/>
              </a:lnSpc>
              <a:spcBef>
                <a:spcPts val="1102"/>
              </a:spcBef>
              <a:spcAft>
                <a:spcPts val="0"/>
              </a:spcAft>
              <a:buClr>
                <a:srgbClr val="595959"/>
              </a:buClr>
              <a:buSzPts val="2000"/>
              <a:buChar char="•"/>
            </a:pPr>
            <a:r>
              <a:rPr lang="nl-NL"/>
              <a:t>Print firstname, lastname, city and email</a:t>
            </a:r>
            <a:endParaRPr/>
          </a:p>
          <a:p>
            <a:pPr marL="251986" lvl="0" indent="-124986" algn="l" rtl="0">
              <a:lnSpc>
                <a:spcPct val="90000"/>
              </a:lnSpc>
              <a:spcBef>
                <a:spcPts val="1102"/>
              </a:spcBef>
              <a:spcAft>
                <a:spcPts val="0"/>
              </a:spcAft>
              <a:buClr>
                <a:srgbClr val="595959"/>
              </a:buClr>
              <a:buSzPts val="2000"/>
              <a:buNone/>
            </a:pPr>
            <a:endParaRPr/>
          </a:p>
        </p:txBody>
      </p:sp>
      <p:sp>
        <p:nvSpPr>
          <p:cNvPr id="764" name="Google Shape;764;p96"/>
          <p:cNvSpPr txBox="1"/>
          <p:nvPr/>
        </p:nvSpPr>
        <p:spPr>
          <a:xfrm>
            <a:off x="1943967" y="386318"/>
            <a:ext cx="244827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nl-NL" sz="1800">
                <a:solidFill>
                  <a:srgbClr val="757070"/>
                </a:solidFill>
                <a:latin typeface="Arial"/>
                <a:ea typeface="Arial"/>
                <a:cs typeface="Arial"/>
                <a:sym typeface="Arial"/>
              </a:rPr>
              <a:t>Exercise </a:t>
            </a:r>
            <a:r>
              <a:rPr lang="nl-NL" sz="1800">
                <a:solidFill>
                  <a:srgbClr val="757070"/>
                </a:solidFill>
                <a:latin typeface="Calibri"/>
                <a:ea typeface="Calibri"/>
                <a:cs typeface="Calibri"/>
                <a:sym typeface="Calibri"/>
              </a:rPr>
              <a:t>2.9</a:t>
            </a:r>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768"/>
        <p:cNvGrpSpPr/>
        <p:nvPr/>
      </p:nvGrpSpPr>
      <p:grpSpPr>
        <a:xfrm>
          <a:off x="0" y="0"/>
          <a:ext cx="0" cy="0"/>
          <a:chOff x="0" y="0"/>
          <a:chExt cx="0" cy="0"/>
        </a:xfrm>
      </p:grpSpPr>
      <p:sp>
        <p:nvSpPr>
          <p:cNvPr id="769" name="Google Shape;769;p97"/>
          <p:cNvSpPr txBox="1">
            <a:spLocks noGrp="1"/>
          </p:cNvSpPr>
          <p:nvPr>
            <p:ph type="title"/>
          </p:nvPr>
        </p:nvSpPr>
        <p:spPr>
          <a:xfrm>
            <a:off x="575816" y="402483"/>
            <a:ext cx="8928991" cy="14611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595959"/>
              </a:buClr>
              <a:buSzPts val="4100"/>
              <a:buFont typeface="Arial"/>
              <a:buNone/>
            </a:pPr>
            <a:r>
              <a:rPr lang="nl-NL"/>
              <a:t>Solution Read a CSV file</a:t>
            </a:r>
            <a:endParaRPr/>
          </a:p>
        </p:txBody>
      </p:sp>
      <p:sp>
        <p:nvSpPr>
          <p:cNvPr id="770" name="Google Shape;770;p97"/>
          <p:cNvSpPr/>
          <p:nvPr/>
        </p:nvSpPr>
        <p:spPr>
          <a:xfrm>
            <a:off x="576263" y="2159262"/>
            <a:ext cx="8928544" cy="5078313"/>
          </a:xfrm>
          <a:prstGeom prst="rect">
            <a:avLst/>
          </a:prstGeom>
          <a:solidFill>
            <a:schemeClr val="lt2"/>
          </a:solidFill>
          <a:ln w="9525" cap="flat" cmpd="sng">
            <a:solidFill>
              <a:srgbClr val="3F3F3F"/>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t" anchorCtr="0">
            <a:spAutoFit/>
          </a:bodyPr>
          <a:lstStyle/>
          <a:p>
            <a:pPr marL="0" marR="0" lvl="0" indent="0" algn="l" rtl="0">
              <a:spcBef>
                <a:spcPts val="0"/>
              </a:spcBef>
              <a:spcAft>
                <a:spcPts val="0"/>
              </a:spcAft>
              <a:buNone/>
            </a:pPr>
            <a:r>
              <a:rPr lang="nl-NL" sz="1800" b="1">
                <a:solidFill>
                  <a:srgbClr val="000000"/>
                </a:solidFill>
                <a:latin typeface="Arial"/>
                <a:ea typeface="Arial"/>
                <a:cs typeface="Arial"/>
                <a:sym typeface="Arial"/>
              </a:rPr>
              <a:t>filename = </a:t>
            </a:r>
            <a:r>
              <a:rPr lang="nl-NL" sz="1800" b="1">
                <a:solidFill>
                  <a:srgbClr val="A31515"/>
                </a:solidFill>
                <a:latin typeface="Arial"/>
                <a:ea typeface="Arial"/>
                <a:cs typeface="Arial"/>
                <a:sym typeface="Arial"/>
              </a:rPr>
              <a:t>"ca-500.csv"</a:t>
            </a:r>
            <a:endParaRPr sz="1800" b="1">
              <a:solidFill>
                <a:srgbClr val="000000"/>
              </a:solidFill>
              <a:latin typeface="Arial"/>
              <a:ea typeface="Arial"/>
              <a:cs typeface="Arial"/>
              <a:sym typeface="Arial"/>
            </a:endParaRPr>
          </a:p>
          <a:p>
            <a:pPr marL="0" marR="0" lvl="0" indent="0" algn="l" rtl="0">
              <a:spcBef>
                <a:spcPts val="0"/>
              </a:spcBef>
              <a:spcAft>
                <a:spcPts val="0"/>
              </a:spcAft>
              <a:buNone/>
            </a:pPr>
            <a:br>
              <a:rPr lang="nl-NL" sz="1800" b="1">
                <a:solidFill>
                  <a:srgbClr val="000000"/>
                </a:solidFill>
                <a:latin typeface="Arial"/>
                <a:ea typeface="Arial"/>
                <a:cs typeface="Arial"/>
                <a:sym typeface="Arial"/>
              </a:rPr>
            </a:br>
            <a:r>
              <a:rPr lang="nl-NL" sz="1800" b="1">
                <a:solidFill>
                  <a:srgbClr val="0000FF"/>
                </a:solidFill>
                <a:latin typeface="Arial"/>
                <a:ea typeface="Arial"/>
                <a:cs typeface="Arial"/>
                <a:sym typeface="Arial"/>
              </a:rPr>
              <a:t>with</a:t>
            </a:r>
            <a:r>
              <a:rPr lang="nl-NL" sz="1800" b="1">
                <a:solidFill>
                  <a:srgbClr val="000000"/>
                </a:solidFill>
                <a:latin typeface="Arial"/>
                <a:ea typeface="Arial"/>
                <a:cs typeface="Arial"/>
                <a:sym typeface="Arial"/>
              </a:rPr>
              <a:t> open(filename) </a:t>
            </a:r>
            <a:r>
              <a:rPr lang="nl-NL" sz="1800" b="1">
                <a:solidFill>
                  <a:srgbClr val="0000FF"/>
                </a:solidFill>
                <a:latin typeface="Arial"/>
                <a:ea typeface="Arial"/>
                <a:cs typeface="Arial"/>
                <a:sym typeface="Arial"/>
              </a:rPr>
              <a:t>as</a:t>
            </a:r>
            <a:r>
              <a:rPr lang="nl-NL" sz="1800" b="1">
                <a:solidFill>
                  <a:srgbClr val="000000"/>
                </a:solidFill>
                <a:latin typeface="Arial"/>
                <a:ea typeface="Arial"/>
                <a:cs typeface="Arial"/>
                <a:sym typeface="Arial"/>
              </a:rPr>
              <a:t> f:</a:t>
            </a:r>
            <a:endParaRPr/>
          </a:p>
          <a:p>
            <a:pPr marL="0" marR="0" lvl="0" indent="0" algn="l" rtl="0">
              <a:spcBef>
                <a:spcPts val="0"/>
              </a:spcBef>
              <a:spcAft>
                <a:spcPts val="0"/>
              </a:spcAft>
              <a:buNone/>
            </a:pPr>
            <a:br>
              <a:rPr lang="nl-NL" sz="1800" b="1">
                <a:solidFill>
                  <a:srgbClr val="000000"/>
                </a:solidFill>
                <a:latin typeface="Arial"/>
                <a:ea typeface="Arial"/>
                <a:cs typeface="Arial"/>
                <a:sym typeface="Arial"/>
              </a:rPr>
            </a:br>
            <a:r>
              <a:rPr lang="nl-NL" sz="1800" b="1">
                <a:solidFill>
                  <a:srgbClr val="000000"/>
                </a:solidFill>
                <a:latin typeface="Arial"/>
                <a:ea typeface="Arial"/>
                <a:cs typeface="Arial"/>
                <a:sym typeface="Arial"/>
              </a:rPr>
              <a:t>    headers = f.readline().rstrip(</a:t>
            </a:r>
            <a:r>
              <a:rPr lang="nl-NL" sz="1800" b="1">
                <a:solidFill>
                  <a:srgbClr val="A31515"/>
                </a:solidFill>
                <a:latin typeface="Arial"/>
                <a:ea typeface="Arial"/>
                <a:cs typeface="Arial"/>
                <a:sym typeface="Arial"/>
              </a:rPr>
              <a:t>"\n"</a:t>
            </a:r>
            <a:r>
              <a:rPr lang="nl-NL" sz="1800" b="1">
                <a:solidFill>
                  <a:srgbClr val="000000"/>
                </a:solidFill>
                <a:latin typeface="Arial"/>
                <a:ea typeface="Arial"/>
                <a:cs typeface="Arial"/>
                <a:sym typeface="Arial"/>
              </a:rPr>
              <a:t>).split(</a:t>
            </a:r>
            <a:r>
              <a:rPr lang="nl-NL" sz="1800" b="1">
                <a:solidFill>
                  <a:srgbClr val="A31515"/>
                </a:solidFill>
                <a:latin typeface="Arial"/>
                <a:ea typeface="Arial"/>
                <a:cs typeface="Arial"/>
                <a:sym typeface="Arial"/>
              </a:rPr>
              <a:t>';'</a:t>
            </a:r>
            <a:r>
              <a:rPr lang="nl-NL" sz="1800" b="1">
                <a:solidFill>
                  <a:srgbClr val="000000"/>
                </a:solidFill>
                <a:latin typeface="Arial"/>
                <a:ea typeface="Arial"/>
                <a:cs typeface="Arial"/>
                <a:sym typeface="Arial"/>
              </a:rPr>
              <a:t>)</a:t>
            </a:r>
            <a:endParaRPr/>
          </a:p>
          <a:p>
            <a:pPr marL="0" marR="0" lvl="0" indent="0" algn="l" rtl="0">
              <a:spcBef>
                <a:spcPts val="0"/>
              </a:spcBef>
              <a:spcAft>
                <a:spcPts val="0"/>
              </a:spcAft>
              <a:buNone/>
            </a:pPr>
            <a:br>
              <a:rPr lang="nl-NL" sz="1800" b="1">
                <a:solidFill>
                  <a:srgbClr val="000000"/>
                </a:solidFill>
                <a:latin typeface="Arial"/>
                <a:ea typeface="Arial"/>
                <a:cs typeface="Arial"/>
                <a:sym typeface="Arial"/>
              </a:rPr>
            </a:br>
            <a:r>
              <a:rPr lang="nl-NL" sz="1800" b="1">
                <a:solidFill>
                  <a:srgbClr val="000000"/>
                </a:solidFill>
                <a:latin typeface="Arial"/>
                <a:ea typeface="Arial"/>
                <a:cs typeface="Arial"/>
                <a:sym typeface="Arial"/>
              </a:rPr>
              <a:t>    </a:t>
            </a:r>
            <a:r>
              <a:rPr lang="nl-NL" sz="1800" b="1">
                <a:solidFill>
                  <a:srgbClr val="0000FF"/>
                </a:solidFill>
                <a:latin typeface="Arial"/>
                <a:ea typeface="Arial"/>
                <a:cs typeface="Arial"/>
                <a:sym typeface="Arial"/>
              </a:rPr>
              <a:t>for</a:t>
            </a:r>
            <a:r>
              <a:rPr lang="nl-NL" sz="1800" b="1">
                <a:solidFill>
                  <a:srgbClr val="000000"/>
                </a:solidFill>
                <a:latin typeface="Arial"/>
                <a:ea typeface="Arial"/>
                <a:cs typeface="Arial"/>
                <a:sym typeface="Arial"/>
              </a:rPr>
              <a:t> line </a:t>
            </a:r>
            <a:r>
              <a:rPr lang="nl-NL" sz="1800" b="1">
                <a:solidFill>
                  <a:srgbClr val="0000FF"/>
                </a:solidFill>
                <a:latin typeface="Arial"/>
                <a:ea typeface="Arial"/>
                <a:cs typeface="Arial"/>
                <a:sym typeface="Arial"/>
              </a:rPr>
              <a:t>in</a:t>
            </a:r>
            <a:r>
              <a:rPr lang="nl-NL" sz="1800" b="1">
                <a:solidFill>
                  <a:srgbClr val="000000"/>
                </a:solidFill>
                <a:latin typeface="Arial"/>
                <a:ea typeface="Arial"/>
                <a:cs typeface="Arial"/>
                <a:sym typeface="Arial"/>
              </a:rPr>
              <a:t> f:</a:t>
            </a:r>
            <a:endParaRPr/>
          </a:p>
          <a:p>
            <a:pPr marL="0" marR="0" lvl="0" indent="0" algn="l" rtl="0">
              <a:spcBef>
                <a:spcPts val="0"/>
              </a:spcBef>
              <a:spcAft>
                <a:spcPts val="0"/>
              </a:spcAft>
              <a:buNone/>
            </a:pPr>
            <a:r>
              <a:rPr lang="nl-NL" sz="1800" b="1">
                <a:solidFill>
                  <a:srgbClr val="000000"/>
                </a:solidFill>
                <a:latin typeface="Arial"/>
                <a:ea typeface="Arial"/>
                <a:cs typeface="Arial"/>
                <a:sym typeface="Arial"/>
              </a:rPr>
              <a:t>        columns = line.rstrip(</a:t>
            </a:r>
            <a:r>
              <a:rPr lang="nl-NL" sz="1800" b="1">
                <a:solidFill>
                  <a:srgbClr val="A31515"/>
                </a:solidFill>
                <a:latin typeface="Arial"/>
                <a:ea typeface="Arial"/>
                <a:cs typeface="Arial"/>
                <a:sym typeface="Arial"/>
              </a:rPr>
              <a:t>"\n"</a:t>
            </a:r>
            <a:r>
              <a:rPr lang="nl-NL" sz="1800" b="1">
                <a:solidFill>
                  <a:srgbClr val="000000"/>
                </a:solidFill>
                <a:latin typeface="Arial"/>
                <a:ea typeface="Arial"/>
                <a:cs typeface="Arial"/>
                <a:sym typeface="Arial"/>
              </a:rPr>
              <a:t>).split(</a:t>
            </a:r>
            <a:r>
              <a:rPr lang="nl-NL" sz="1800" b="1">
                <a:solidFill>
                  <a:srgbClr val="A31515"/>
                </a:solidFill>
                <a:latin typeface="Arial"/>
                <a:ea typeface="Arial"/>
                <a:cs typeface="Arial"/>
                <a:sym typeface="Arial"/>
              </a:rPr>
              <a:t>';'</a:t>
            </a:r>
            <a:r>
              <a:rPr lang="nl-NL" sz="1800" b="1">
                <a:solidFill>
                  <a:srgbClr val="000000"/>
                </a:solidFill>
                <a:latin typeface="Arial"/>
                <a:ea typeface="Arial"/>
                <a:cs typeface="Arial"/>
                <a:sym typeface="Arial"/>
              </a:rPr>
              <a:t>)</a:t>
            </a:r>
            <a:endParaRPr/>
          </a:p>
          <a:p>
            <a:pPr marL="0" marR="0" lvl="0" indent="0" algn="l" rtl="0">
              <a:spcBef>
                <a:spcPts val="0"/>
              </a:spcBef>
              <a:spcAft>
                <a:spcPts val="0"/>
              </a:spcAft>
              <a:buNone/>
            </a:pPr>
            <a:br>
              <a:rPr lang="nl-NL" sz="1800" b="1">
                <a:solidFill>
                  <a:srgbClr val="000000"/>
                </a:solidFill>
                <a:latin typeface="Arial"/>
                <a:ea typeface="Arial"/>
                <a:cs typeface="Arial"/>
                <a:sym typeface="Arial"/>
              </a:rPr>
            </a:br>
            <a:r>
              <a:rPr lang="nl-NL" sz="1800" b="1">
                <a:solidFill>
                  <a:srgbClr val="000000"/>
                </a:solidFill>
                <a:latin typeface="Arial"/>
                <a:ea typeface="Arial"/>
                <a:cs typeface="Arial"/>
                <a:sym typeface="Arial"/>
              </a:rPr>
              <a:t>        d = dict(zip(headers, columns))</a:t>
            </a:r>
            <a:endParaRPr/>
          </a:p>
          <a:p>
            <a:pPr marL="0" marR="0" lvl="0" indent="0" algn="l" rtl="0">
              <a:spcBef>
                <a:spcPts val="0"/>
              </a:spcBef>
              <a:spcAft>
                <a:spcPts val="0"/>
              </a:spcAft>
              <a:buNone/>
            </a:pPr>
            <a:br>
              <a:rPr lang="nl-NL" sz="1800" b="1">
                <a:solidFill>
                  <a:srgbClr val="000000"/>
                </a:solidFill>
                <a:latin typeface="Arial"/>
                <a:ea typeface="Arial"/>
                <a:cs typeface="Arial"/>
                <a:sym typeface="Arial"/>
              </a:rPr>
            </a:br>
            <a:r>
              <a:rPr lang="nl-NL" sz="1800" b="1">
                <a:solidFill>
                  <a:srgbClr val="000000"/>
                </a:solidFill>
                <a:latin typeface="Arial"/>
                <a:ea typeface="Arial"/>
                <a:cs typeface="Arial"/>
                <a:sym typeface="Arial"/>
              </a:rPr>
              <a:t>        </a:t>
            </a:r>
            <a:r>
              <a:rPr lang="nl-NL" sz="1800" b="1">
                <a:solidFill>
                  <a:srgbClr val="0000FF"/>
                </a:solidFill>
                <a:latin typeface="Arial"/>
                <a:ea typeface="Arial"/>
                <a:cs typeface="Arial"/>
                <a:sym typeface="Arial"/>
              </a:rPr>
              <a:t>if</a:t>
            </a:r>
            <a:r>
              <a:rPr lang="nl-NL" sz="1800" b="1">
                <a:solidFill>
                  <a:srgbClr val="000000"/>
                </a:solidFill>
                <a:latin typeface="Arial"/>
                <a:ea typeface="Arial"/>
                <a:cs typeface="Arial"/>
                <a:sym typeface="Arial"/>
              </a:rPr>
              <a:t> d[</a:t>
            </a:r>
            <a:r>
              <a:rPr lang="nl-NL" sz="1800" b="1">
                <a:solidFill>
                  <a:srgbClr val="A31515"/>
                </a:solidFill>
                <a:latin typeface="Arial"/>
                <a:ea typeface="Arial"/>
                <a:cs typeface="Arial"/>
                <a:sym typeface="Arial"/>
              </a:rPr>
              <a:t>'city'</a:t>
            </a:r>
            <a:r>
              <a:rPr lang="nl-NL" sz="1800" b="1">
                <a:solidFill>
                  <a:srgbClr val="000000"/>
                </a:solidFill>
                <a:latin typeface="Arial"/>
                <a:ea typeface="Arial"/>
                <a:cs typeface="Arial"/>
                <a:sym typeface="Arial"/>
              </a:rPr>
              <a:t>] </a:t>
            </a:r>
            <a:r>
              <a:rPr lang="nl-NL" sz="1800" b="1">
                <a:solidFill>
                  <a:srgbClr val="0000FF"/>
                </a:solidFill>
                <a:latin typeface="Arial"/>
                <a:ea typeface="Arial"/>
                <a:cs typeface="Arial"/>
                <a:sym typeface="Arial"/>
              </a:rPr>
              <a:t>in</a:t>
            </a:r>
            <a:r>
              <a:rPr lang="nl-NL" sz="1800" b="1">
                <a:solidFill>
                  <a:srgbClr val="000000"/>
                </a:solidFill>
                <a:latin typeface="Arial"/>
                <a:ea typeface="Arial"/>
                <a:cs typeface="Arial"/>
                <a:sym typeface="Arial"/>
              </a:rPr>
              <a:t> (</a:t>
            </a:r>
            <a:r>
              <a:rPr lang="nl-NL" sz="1800" b="1">
                <a:solidFill>
                  <a:srgbClr val="A31515"/>
                </a:solidFill>
                <a:latin typeface="Arial"/>
                <a:ea typeface="Arial"/>
                <a:cs typeface="Arial"/>
                <a:sym typeface="Arial"/>
              </a:rPr>
              <a:t>'Montreal'</a:t>
            </a:r>
            <a:r>
              <a:rPr lang="nl-NL" sz="1800" b="1">
                <a:solidFill>
                  <a:srgbClr val="000000"/>
                </a:solidFill>
                <a:latin typeface="Arial"/>
                <a:ea typeface="Arial"/>
                <a:cs typeface="Arial"/>
                <a:sym typeface="Arial"/>
              </a:rPr>
              <a:t>, </a:t>
            </a:r>
            <a:r>
              <a:rPr lang="nl-NL" sz="1800" b="1">
                <a:solidFill>
                  <a:srgbClr val="A31515"/>
                </a:solidFill>
                <a:latin typeface="Arial"/>
                <a:ea typeface="Arial"/>
                <a:cs typeface="Arial"/>
                <a:sym typeface="Arial"/>
              </a:rPr>
              <a:t>'Vancouver'</a:t>
            </a:r>
            <a:r>
              <a:rPr lang="nl-NL" sz="1800" b="1">
                <a:solidFill>
                  <a:srgbClr val="000000"/>
                </a:solidFill>
                <a:latin typeface="Arial"/>
                <a:ea typeface="Arial"/>
                <a:cs typeface="Arial"/>
                <a:sym typeface="Arial"/>
              </a:rPr>
              <a:t>):</a:t>
            </a:r>
            <a:endParaRPr/>
          </a:p>
          <a:p>
            <a:pPr marL="0" marR="0" lvl="0" indent="0" algn="l" rtl="0">
              <a:spcBef>
                <a:spcPts val="0"/>
              </a:spcBef>
              <a:spcAft>
                <a:spcPts val="0"/>
              </a:spcAft>
              <a:buNone/>
            </a:pPr>
            <a:br>
              <a:rPr lang="nl-NL" sz="1800" b="1">
                <a:solidFill>
                  <a:srgbClr val="000000"/>
                </a:solidFill>
                <a:latin typeface="Arial"/>
                <a:ea typeface="Arial"/>
                <a:cs typeface="Arial"/>
                <a:sym typeface="Arial"/>
              </a:rPr>
            </a:br>
            <a:r>
              <a:rPr lang="nl-NL" sz="1800" b="1">
                <a:solidFill>
                  <a:srgbClr val="000000"/>
                </a:solidFill>
                <a:latin typeface="Arial"/>
                <a:ea typeface="Arial"/>
                <a:cs typeface="Arial"/>
                <a:sym typeface="Arial"/>
              </a:rPr>
              <a:t>            print(</a:t>
            </a:r>
            <a:r>
              <a:rPr lang="nl-NL" sz="1800" b="1">
                <a:solidFill>
                  <a:srgbClr val="A31515"/>
                </a:solidFill>
                <a:latin typeface="Arial"/>
                <a:ea typeface="Arial"/>
                <a:cs typeface="Arial"/>
                <a:sym typeface="Arial"/>
              </a:rPr>
              <a:t>"{</a:t>
            </a:r>
            <a:r>
              <a:rPr lang="nl-NL" sz="1800" b="1">
                <a:solidFill>
                  <a:srgbClr val="0000FF"/>
                </a:solidFill>
                <a:latin typeface="Arial"/>
                <a:ea typeface="Arial"/>
                <a:cs typeface="Arial"/>
                <a:sym typeface="Arial"/>
              </a:rPr>
              <a:t>:10</a:t>
            </a:r>
            <a:r>
              <a:rPr lang="nl-NL" sz="1800" b="1">
                <a:solidFill>
                  <a:srgbClr val="A31515"/>
                </a:solidFill>
                <a:latin typeface="Arial"/>
                <a:ea typeface="Arial"/>
                <a:cs typeface="Arial"/>
                <a:sym typeface="Arial"/>
              </a:rPr>
              <a:t>} {</a:t>
            </a:r>
            <a:r>
              <a:rPr lang="nl-NL" sz="1800" b="1">
                <a:solidFill>
                  <a:srgbClr val="0000FF"/>
                </a:solidFill>
                <a:latin typeface="Arial"/>
                <a:ea typeface="Arial"/>
                <a:cs typeface="Arial"/>
                <a:sym typeface="Arial"/>
              </a:rPr>
              <a:t>:15</a:t>
            </a:r>
            <a:r>
              <a:rPr lang="nl-NL" sz="1800" b="1">
                <a:solidFill>
                  <a:srgbClr val="A31515"/>
                </a:solidFill>
                <a:latin typeface="Arial"/>
                <a:ea typeface="Arial"/>
                <a:cs typeface="Arial"/>
                <a:sym typeface="Arial"/>
              </a:rPr>
              <a:t>} {</a:t>
            </a:r>
            <a:r>
              <a:rPr lang="nl-NL" sz="1800" b="1">
                <a:solidFill>
                  <a:srgbClr val="0000FF"/>
                </a:solidFill>
                <a:latin typeface="Arial"/>
                <a:ea typeface="Arial"/>
                <a:cs typeface="Arial"/>
                <a:sym typeface="Arial"/>
              </a:rPr>
              <a:t>:20</a:t>
            </a:r>
            <a:r>
              <a:rPr lang="nl-NL" sz="1800" b="1">
                <a:solidFill>
                  <a:srgbClr val="A31515"/>
                </a:solidFill>
                <a:latin typeface="Arial"/>
                <a:ea typeface="Arial"/>
                <a:cs typeface="Arial"/>
                <a:sym typeface="Arial"/>
              </a:rPr>
              <a:t>} {</a:t>
            </a:r>
            <a:r>
              <a:rPr lang="nl-NL" sz="1800" b="1">
                <a:solidFill>
                  <a:srgbClr val="0000FF"/>
                </a:solidFill>
                <a:latin typeface="Arial"/>
                <a:ea typeface="Arial"/>
                <a:cs typeface="Arial"/>
                <a:sym typeface="Arial"/>
              </a:rPr>
              <a:t>:30</a:t>
            </a:r>
            <a:r>
              <a:rPr lang="nl-NL" sz="1800" b="1">
                <a:solidFill>
                  <a:srgbClr val="A31515"/>
                </a:solidFill>
                <a:latin typeface="Arial"/>
                <a:ea typeface="Arial"/>
                <a:cs typeface="Arial"/>
                <a:sym typeface="Arial"/>
              </a:rPr>
              <a:t>}"</a:t>
            </a:r>
            <a:r>
              <a:rPr lang="nl-NL" sz="1800" b="1">
                <a:solidFill>
                  <a:srgbClr val="000000"/>
                </a:solidFill>
                <a:latin typeface="Arial"/>
                <a:ea typeface="Arial"/>
                <a:cs typeface="Arial"/>
                <a:sym typeface="Arial"/>
              </a:rPr>
              <a:t>.format(</a:t>
            </a:r>
            <a:endParaRPr/>
          </a:p>
          <a:p>
            <a:pPr marL="0" marR="0" lvl="0" indent="0" algn="l" rtl="0">
              <a:spcBef>
                <a:spcPts val="0"/>
              </a:spcBef>
              <a:spcAft>
                <a:spcPts val="0"/>
              </a:spcAft>
              <a:buNone/>
            </a:pPr>
            <a:r>
              <a:rPr lang="nl-NL" sz="1800" b="1">
                <a:solidFill>
                  <a:srgbClr val="000000"/>
                </a:solidFill>
                <a:latin typeface="Arial"/>
                <a:ea typeface="Arial"/>
                <a:cs typeface="Arial"/>
                <a:sym typeface="Arial"/>
              </a:rPr>
              <a:t>                  d[</a:t>
            </a:r>
            <a:r>
              <a:rPr lang="nl-NL" sz="1800" b="1">
                <a:solidFill>
                  <a:srgbClr val="A31515"/>
                </a:solidFill>
                <a:latin typeface="Arial"/>
                <a:ea typeface="Arial"/>
                <a:cs typeface="Arial"/>
                <a:sym typeface="Arial"/>
              </a:rPr>
              <a:t>'first_name'</a:t>
            </a:r>
            <a:r>
              <a:rPr lang="nl-NL" sz="1800" b="1">
                <a:solidFill>
                  <a:srgbClr val="000000"/>
                </a:solidFill>
                <a:latin typeface="Arial"/>
                <a:ea typeface="Arial"/>
                <a:cs typeface="Arial"/>
                <a:sym typeface="Arial"/>
              </a:rPr>
              <a:t>],</a:t>
            </a:r>
            <a:endParaRPr/>
          </a:p>
          <a:p>
            <a:pPr marL="0" marR="0" lvl="0" indent="0" algn="l" rtl="0">
              <a:spcBef>
                <a:spcPts val="0"/>
              </a:spcBef>
              <a:spcAft>
                <a:spcPts val="0"/>
              </a:spcAft>
              <a:buNone/>
            </a:pPr>
            <a:r>
              <a:rPr lang="nl-NL" sz="1800" b="1">
                <a:solidFill>
                  <a:srgbClr val="000000"/>
                </a:solidFill>
                <a:latin typeface="Arial"/>
                <a:ea typeface="Arial"/>
                <a:cs typeface="Arial"/>
                <a:sym typeface="Arial"/>
              </a:rPr>
              <a:t>                  d[</a:t>
            </a:r>
            <a:r>
              <a:rPr lang="nl-NL" sz="1800" b="1">
                <a:solidFill>
                  <a:srgbClr val="A31515"/>
                </a:solidFill>
                <a:latin typeface="Arial"/>
                <a:ea typeface="Arial"/>
                <a:cs typeface="Arial"/>
                <a:sym typeface="Arial"/>
              </a:rPr>
              <a:t>'last_name'</a:t>
            </a:r>
            <a:r>
              <a:rPr lang="nl-NL" sz="1800" b="1">
                <a:solidFill>
                  <a:srgbClr val="000000"/>
                </a:solidFill>
                <a:latin typeface="Arial"/>
                <a:ea typeface="Arial"/>
                <a:cs typeface="Arial"/>
                <a:sym typeface="Arial"/>
              </a:rPr>
              <a:t>],</a:t>
            </a:r>
            <a:endParaRPr/>
          </a:p>
          <a:p>
            <a:pPr marL="0" marR="0" lvl="0" indent="0" algn="l" rtl="0">
              <a:spcBef>
                <a:spcPts val="0"/>
              </a:spcBef>
              <a:spcAft>
                <a:spcPts val="0"/>
              </a:spcAft>
              <a:buNone/>
            </a:pPr>
            <a:r>
              <a:rPr lang="nl-NL" sz="1800" b="1">
                <a:solidFill>
                  <a:srgbClr val="000000"/>
                </a:solidFill>
                <a:latin typeface="Arial"/>
                <a:ea typeface="Arial"/>
                <a:cs typeface="Arial"/>
                <a:sym typeface="Arial"/>
              </a:rPr>
              <a:t>                  d[</a:t>
            </a:r>
            <a:r>
              <a:rPr lang="nl-NL" sz="1800" b="1">
                <a:solidFill>
                  <a:srgbClr val="A31515"/>
                </a:solidFill>
                <a:latin typeface="Arial"/>
                <a:ea typeface="Arial"/>
                <a:cs typeface="Arial"/>
                <a:sym typeface="Arial"/>
              </a:rPr>
              <a:t>'city'</a:t>
            </a:r>
            <a:r>
              <a:rPr lang="nl-NL" sz="1800" b="1">
                <a:solidFill>
                  <a:srgbClr val="000000"/>
                </a:solidFill>
                <a:latin typeface="Arial"/>
                <a:ea typeface="Arial"/>
                <a:cs typeface="Arial"/>
                <a:sym typeface="Arial"/>
              </a:rPr>
              <a:t>],</a:t>
            </a:r>
            <a:endParaRPr/>
          </a:p>
          <a:p>
            <a:pPr marL="0" marR="0" lvl="0" indent="0" algn="l" rtl="0">
              <a:spcBef>
                <a:spcPts val="0"/>
              </a:spcBef>
              <a:spcAft>
                <a:spcPts val="0"/>
              </a:spcAft>
              <a:buNone/>
            </a:pPr>
            <a:r>
              <a:rPr lang="nl-NL" sz="1800" b="1">
                <a:solidFill>
                  <a:srgbClr val="000000"/>
                </a:solidFill>
                <a:latin typeface="Arial"/>
                <a:ea typeface="Arial"/>
                <a:cs typeface="Arial"/>
                <a:sym typeface="Arial"/>
              </a:rPr>
              <a:t>                  d[</a:t>
            </a:r>
            <a:r>
              <a:rPr lang="nl-NL" sz="1800" b="1">
                <a:solidFill>
                  <a:srgbClr val="A31515"/>
                </a:solidFill>
                <a:latin typeface="Arial"/>
                <a:ea typeface="Arial"/>
                <a:cs typeface="Arial"/>
                <a:sym typeface="Arial"/>
              </a:rPr>
              <a:t>'email'</a:t>
            </a:r>
            <a:r>
              <a:rPr lang="nl-NL" sz="1800" b="1">
                <a:solidFill>
                  <a:srgbClr val="000000"/>
                </a:solidFill>
                <a:latin typeface="Arial"/>
                <a:ea typeface="Arial"/>
                <a:cs typeface="Arial"/>
                <a:sym typeface="Arial"/>
              </a:rPr>
              <a:t>]))</a:t>
            </a:r>
            <a:endParaRPr sz="1800" b="1">
              <a:solidFill>
                <a:srgbClr val="000000"/>
              </a:solidFill>
              <a:latin typeface="Arial"/>
              <a:ea typeface="Arial"/>
              <a:cs typeface="Arial"/>
              <a:sym typeface="Arial"/>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774"/>
        <p:cNvGrpSpPr/>
        <p:nvPr/>
      </p:nvGrpSpPr>
      <p:grpSpPr>
        <a:xfrm>
          <a:off x="0" y="0"/>
          <a:ext cx="0" cy="0"/>
          <a:chOff x="0" y="0"/>
          <a:chExt cx="0" cy="0"/>
        </a:xfrm>
      </p:grpSpPr>
      <p:sp>
        <p:nvSpPr>
          <p:cNvPr id="775" name="Google Shape;775;p98"/>
          <p:cNvSpPr txBox="1">
            <a:spLocks noGrp="1"/>
          </p:cNvSpPr>
          <p:nvPr>
            <p:ph type="body" idx="1"/>
          </p:nvPr>
        </p:nvSpPr>
        <p:spPr>
          <a:xfrm>
            <a:off x="579311" y="2067383"/>
            <a:ext cx="8928991" cy="4952814"/>
          </a:xfrm>
          <a:prstGeom prst="rect">
            <a:avLst/>
          </a:prstGeom>
          <a:noFill/>
          <a:ln>
            <a:noFill/>
          </a:ln>
        </p:spPr>
        <p:txBody>
          <a:bodyPr spcFirstLastPara="1" wrap="square" lIns="91425" tIns="45700" rIns="91425" bIns="45700" anchor="t" anchorCtr="0">
            <a:noAutofit/>
          </a:bodyPr>
          <a:lstStyle/>
          <a:p>
            <a:pPr marL="251986" lvl="0" indent="-251986" algn="l" rtl="0">
              <a:lnSpc>
                <a:spcPct val="90000"/>
              </a:lnSpc>
              <a:spcBef>
                <a:spcPts val="0"/>
              </a:spcBef>
              <a:spcAft>
                <a:spcPts val="0"/>
              </a:spcAft>
              <a:buClr>
                <a:srgbClr val="595959"/>
              </a:buClr>
              <a:buSzPts val="2000"/>
              <a:buChar char="•"/>
            </a:pPr>
            <a:r>
              <a:rPr lang="nl-NL" b="1"/>
              <a:t>csv</a:t>
            </a:r>
            <a:r>
              <a:rPr lang="nl-NL"/>
              <a:t> module from Python Standard Library</a:t>
            </a:r>
            <a:endParaRPr/>
          </a:p>
        </p:txBody>
      </p:sp>
      <p:sp>
        <p:nvSpPr>
          <p:cNvPr id="776" name="Google Shape;776;p98"/>
          <p:cNvSpPr txBox="1">
            <a:spLocks noGrp="1"/>
          </p:cNvSpPr>
          <p:nvPr>
            <p:ph type="title"/>
          </p:nvPr>
        </p:nvSpPr>
        <p:spPr>
          <a:xfrm>
            <a:off x="575816" y="402483"/>
            <a:ext cx="8928991" cy="14611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595959"/>
              </a:buClr>
              <a:buSzPts val="4100"/>
              <a:buFont typeface="Arial"/>
              <a:buNone/>
            </a:pPr>
            <a:r>
              <a:rPr lang="nl-NL"/>
              <a:t>Reading a CSV file with csv</a:t>
            </a:r>
            <a:endParaRPr/>
          </a:p>
        </p:txBody>
      </p:sp>
      <p:sp>
        <p:nvSpPr>
          <p:cNvPr id="777" name="Google Shape;777;p98"/>
          <p:cNvSpPr/>
          <p:nvPr/>
        </p:nvSpPr>
        <p:spPr>
          <a:xfrm>
            <a:off x="575815" y="3542506"/>
            <a:ext cx="9145017" cy="3693319"/>
          </a:xfrm>
          <a:prstGeom prst="rect">
            <a:avLst/>
          </a:prstGeom>
          <a:solidFill>
            <a:schemeClr val="lt2"/>
          </a:solidFill>
          <a:ln w="9525" cap="flat" cmpd="sng">
            <a:solidFill>
              <a:srgbClr val="3F3F3F"/>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t" anchorCtr="0">
            <a:spAutoFit/>
          </a:bodyPr>
          <a:lstStyle/>
          <a:p>
            <a:pPr marL="0" marR="0" lvl="0" indent="0" algn="l" rtl="0">
              <a:spcBef>
                <a:spcPts val="0"/>
              </a:spcBef>
              <a:spcAft>
                <a:spcPts val="0"/>
              </a:spcAft>
              <a:buNone/>
            </a:pPr>
            <a:r>
              <a:rPr lang="nl-NL" sz="1800" b="1">
                <a:solidFill>
                  <a:srgbClr val="0000FF"/>
                </a:solidFill>
                <a:latin typeface="Arial"/>
                <a:ea typeface="Arial"/>
                <a:cs typeface="Arial"/>
                <a:sym typeface="Arial"/>
              </a:rPr>
              <a:t>import</a:t>
            </a:r>
            <a:r>
              <a:rPr lang="nl-NL" sz="1800" b="1">
                <a:solidFill>
                  <a:srgbClr val="000000"/>
                </a:solidFill>
                <a:latin typeface="Arial"/>
                <a:ea typeface="Arial"/>
                <a:cs typeface="Arial"/>
                <a:sym typeface="Arial"/>
              </a:rPr>
              <a:t> csv</a:t>
            </a:r>
            <a:endParaRPr sz="1800" b="1">
              <a:solidFill>
                <a:srgbClr val="000000"/>
              </a:solidFill>
              <a:latin typeface="Arial"/>
              <a:ea typeface="Arial"/>
              <a:cs typeface="Arial"/>
              <a:sym typeface="Arial"/>
            </a:endParaRPr>
          </a:p>
          <a:p>
            <a:pPr marL="0" marR="0" lvl="0" indent="0" algn="l" rtl="0">
              <a:spcBef>
                <a:spcPts val="0"/>
              </a:spcBef>
              <a:spcAft>
                <a:spcPts val="0"/>
              </a:spcAft>
              <a:buNone/>
            </a:pPr>
            <a:br>
              <a:rPr lang="nl-NL" sz="1800" b="1">
                <a:solidFill>
                  <a:srgbClr val="000000"/>
                </a:solidFill>
                <a:latin typeface="Arial"/>
                <a:ea typeface="Arial"/>
                <a:cs typeface="Arial"/>
                <a:sym typeface="Arial"/>
              </a:rPr>
            </a:br>
            <a:r>
              <a:rPr lang="nl-NL" sz="1800" b="1">
                <a:solidFill>
                  <a:srgbClr val="000000"/>
                </a:solidFill>
                <a:latin typeface="Arial"/>
                <a:ea typeface="Arial"/>
                <a:cs typeface="Arial"/>
                <a:sym typeface="Arial"/>
              </a:rPr>
              <a:t>filename = </a:t>
            </a:r>
            <a:r>
              <a:rPr lang="nl-NL" sz="1800" b="1">
                <a:solidFill>
                  <a:srgbClr val="A31515"/>
                </a:solidFill>
                <a:latin typeface="Arial"/>
                <a:ea typeface="Arial"/>
                <a:cs typeface="Arial"/>
                <a:sym typeface="Arial"/>
              </a:rPr>
              <a:t>"ca-500.csv"</a:t>
            </a:r>
            <a:endParaRPr sz="1800" b="1">
              <a:solidFill>
                <a:srgbClr val="000000"/>
              </a:solidFill>
              <a:latin typeface="Arial"/>
              <a:ea typeface="Arial"/>
              <a:cs typeface="Arial"/>
              <a:sym typeface="Arial"/>
            </a:endParaRPr>
          </a:p>
          <a:p>
            <a:pPr marL="0" marR="0" lvl="0" indent="0" algn="l" rtl="0">
              <a:spcBef>
                <a:spcPts val="0"/>
              </a:spcBef>
              <a:spcAft>
                <a:spcPts val="0"/>
              </a:spcAft>
              <a:buNone/>
            </a:pPr>
            <a:r>
              <a:rPr lang="nl-NL" sz="1800" b="1">
                <a:solidFill>
                  <a:srgbClr val="000000"/>
                </a:solidFill>
                <a:latin typeface="Arial"/>
                <a:ea typeface="Arial"/>
                <a:cs typeface="Arial"/>
                <a:sym typeface="Arial"/>
              </a:rPr>
              <a:t>colnames = (</a:t>
            </a:r>
            <a:r>
              <a:rPr lang="nl-NL" sz="1800" b="1">
                <a:solidFill>
                  <a:srgbClr val="A31515"/>
                </a:solidFill>
                <a:latin typeface="Arial"/>
                <a:ea typeface="Arial"/>
                <a:cs typeface="Arial"/>
                <a:sym typeface="Arial"/>
              </a:rPr>
              <a:t>'first_name'</a:t>
            </a:r>
            <a:r>
              <a:rPr lang="nl-NL" sz="1800" b="1">
                <a:solidFill>
                  <a:srgbClr val="000000"/>
                </a:solidFill>
                <a:latin typeface="Arial"/>
                <a:ea typeface="Arial"/>
                <a:cs typeface="Arial"/>
                <a:sym typeface="Arial"/>
              </a:rPr>
              <a:t>, </a:t>
            </a:r>
            <a:r>
              <a:rPr lang="nl-NL" sz="1800" b="1">
                <a:solidFill>
                  <a:srgbClr val="A31515"/>
                </a:solidFill>
                <a:latin typeface="Arial"/>
                <a:ea typeface="Arial"/>
                <a:cs typeface="Arial"/>
                <a:sym typeface="Arial"/>
              </a:rPr>
              <a:t>'last_name'</a:t>
            </a:r>
            <a:r>
              <a:rPr lang="nl-NL" sz="1800" b="1">
                <a:solidFill>
                  <a:srgbClr val="000000"/>
                </a:solidFill>
                <a:latin typeface="Arial"/>
                <a:ea typeface="Arial"/>
                <a:cs typeface="Arial"/>
                <a:sym typeface="Arial"/>
              </a:rPr>
              <a:t>, </a:t>
            </a:r>
            <a:r>
              <a:rPr lang="nl-NL" sz="1800" b="1">
                <a:solidFill>
                  <a:srgbClr val="A31515"/>
                </a:solidFill>
                <a:latin typeface="Arial"/>
                <a:ea typeface="Arial"/>
                <a:cs typeface="Arial"/>
                <a:sym typeface="Arial"/>
              </a:rPr>
              <a:t>'city'</a:t>
            </a:r>
            <a:r>
              <a:rPr lang="nl-NL" sz="1800" b="1">
                <a:solidFill>
                  <a:srgbClr val="000000"/>
                </a:solidFill>
                <a:latin typeface="Arial"/>
                <a:ea typeface="Arial"/>
                <a:cs typeface="Arial"/>
                <a:sym typeface="Arial"/>
              </a:rPr>
              <a:t>, </a:t>
            </a:r>
            <a:r>
              <a:rPr lang="nl-NL" sz="1800" b="1">
                <a:solidFill>
                  <a:srgbClr val="A31515"/>
                </a:solidFill>
                <a:latin typeface="Arial"/>
                <a:ea typeface="Arial"/>
                <a:cs typeface="Arial"/>
                <a:sym typeface="Arial"/>
              </a:rPr>
              <a:t>'email'</a:t>
            </a:r>
            <a:r>
              <a:rPr lang="nl-NL" sz="1800" b="1">
                <a:solidFill>
                  <a:srgbClr val="000000"/>
                </a:solidFill>
                <a:latin typeface="Arial"/>
                <a:ea typeface="Arial"/>
                <a:cs typeface="Arial"/>
                <a:sym typeface="Arial"/>
              </a:rPr>
              <a:t>)</a:t>
            </a:r>
            <a:endParaRPr/>
          </a:p>
          <a:p>
            <a:pPr marL="0" marR="0" lvl="0" indent="0" algn="l" rtl="0">
              <a:spcBef>
                <a:spcPts val="0"/>
              </a:spcBef>
              <a:spcAft>
                <a:spcPts val="0"/>
              </a:spcAft>
              <a:buNone/>
            </a:pPr>
            <a:br>
              <a:rPr lang="nl-NL" sz="1800" b="1">
                <a:solidFill>
                  <a:srgbClr val="000000"/>
                </a:solidFill>
                <a:latin typeface="Arial"/>
                <a:ea typeface="Arial"/>
                <a:cs typeface="Arial"/>
                <a:sym typeface="Arial"/>
              </a:rPr>
            </a:br>
            <a:r>
              <a:rPr lang="nl-NL" sz="1800" b="1">
                <a:solidFill>
                  <a:srgbClr val="0000FF"/>
                </a:solidFill>
                <a:latin typeface="Arial"/>
                <a:ea typeface="Arial"/>
                <a:cs typeface="Arial"/>
                <a:sym typeface="Arial"/>
              </a:rPr>
              <a:t>with</a:t>
            </a:r>
            <a:r>
              <a:rPr lang="nl-NL" sz="1800" b="1">
                <a:solidFill>
                  <a:srgbClr val="000000"/>
                </a:solidFill>
                <a:latin typeface="Arial"/>
                <a:ea typeface="Arial"/>
                <a:cs typeface="Arial"/>
                <a:sym typeface="Arial"/>
              </a:rPr>
              <a:t> open(filename) </a:t>
            </a:r>
            <a:r>
              <a:rPr lang="nl-NL" sz="1800" b="1">
                <a:solidFill>
                  <a:srgbClr val="0000FF"/>
                </a:solidFill>
                <a:latin typeface="Arial"/>
                <a:ea typeface="Arial"/>
                <a:cs typeface="Arial"/>
                <a:sym typeface="Arial"/>
              </a:rPr>
              <a:t>as</a:t>
            </a:r>
            <a:r>
              <a:rPr lang="nl-NL" sz="1800" b="1">
                <a:solidFill>
                  <a:srgbClr val="000000"/>
                </a:solidFill>
                <a:latin typeface="Arial"/>
                <a:ea typeface="Arial"/>
                <a:cs typeface="Arial"/>
                <a:sym typeface="Arial"/>
              </a:rPr>
              <a:t> f:</a:t>
            </a:r>
            <a:endParaRPr/>
          </a:p>
          <a:p>
            <a:pPr marL="0" marR="0" lvl="0" indent="0" algn="l" rtl="0">
              <a:spcBef>
                <a:spcPts val="0"/>
              </a:spcBef>
              <a:spcAft>
                <a:spcPts val="0"/>
              </a:spcAft>
              <a:buNone/>
            </a:pPr>
            <a:r>
              <a:rPr lang="nl-NL" sz="1800" b="1">
                <a:solidFill>
                  <a:srgbClr val="000000"/>
                </a:solidFill>
                <a:latin typeface="Arial"/>
                <a:ea typeface="Arial"/>
                <a:cs typeface="Arial"/>
                <a:sym typeface="Arial"/>
              </a:rPr>
              <a:t>    reader = csv.DictReader(f, delimiter=</a:t>
            </a:r>
            <a:r>
              <a:rPr lang="nl-NL" sz="1800" b="1">
                <a:solidFill>
                  <a:srgbClr val="A31515"/>
                </a:solidFill>
                <a:latin typeface="Arial"/>
                <a:ea typeface="Arial"/>
                <a:cs typeface="Arial"/>
                <a:sym typeface="Arial"/>
              </a:rPr>
              <a:t>';'</a:t>
            </a:r>
            <a:r>
              <a:rPr lang="nl-NL" sz="1800" b="1">
                <a:solidFill>
                  <a:srgbClr val="000000"/>
                </a:solidFill>
                <a:latin typeface="Arial"/>
                <a:ea typeface="Arial"/>
                <a:cs typeface="Arial"/>
                <a:sym typeface="Arial"/>
              </a:rPr>
              <a:t>, quotechar=</a:t>
            </a:r>
            <a:r>
              <a:rPr lang="nl-NL" sz="1800" b="1">
                <a:solidFill>
                  <a:srgbClr val="A31515"/>
                </a:solidFill>
                <a:latin typeface="Arial"/>
                <a:ea typeface="Arial"/>
                <a:cs typeface="Arial"/>
                <a:sym typeface="Arial"/>
              </a:rPr>
              <a:t>'"'</a:t>
            </a:r>
            <a:r>
              <a:rPr lang="nl-NL" sz="1800" b="1">
                <a:solidFill>
                  <a:srgbClr val="000000"/>
                </a:solidFill>
                <a:latin typeface="Arial"/>
                <a:ea typeface="Arial"/>
                <a:cs typeface="Arial"/>
                <a:sym typeface="Arial"/>
              </a:rPr>
              <a:t>)</a:t>
            </a:r>
            <a:endParaRPr/>
          </a:p>
          <a:p>
            <a:pPr marL="0" marR="0" lvl="0" indent="0" algn="l" rtl="0">
              <a:spcBef>
                <a:spcPts val="0"/>
              </a:spcBef>
              <a:spcAft>
                <a:spcPts val="0"/>
              </a:spcAft>
              <a:buNone/>
            </a:pPr>
            <a:br>
              <a:rPr lang="nl-NL" sz="1800" b="1">
                <a:solidFill>
                  <a:srgbClr val="000000"/>
                </a:solidFill>
                <a:latin typeface="Arial"/>
                <a:ea typeface="Arial"/>
                <a:cs typeface="Arial"/>
                <a:sym typeface="Arial"/>
              </a:rPr>
            </a:br>
            <a:r>
              <a:rPr lang="nl-NL" sz="1800" b="1">
                <a:solidFill>
                  <a:srgbClr val="000000"/>
                </a:solidFill>
                <a:latin typeface="Arial"/>
                <a:ea typeface="Arial"/>
                <a:cs typeface="Arial"/>
                <a:sym typeface="Arial"/>
              </a:rPr>
              <a:t>    </a:t>
            </a:r>
            <a:r>
              <a:rPr lang="nl-NL" sz="1800" b="1">
                <a:solidFill>
                  <a:srgbClr val="0000FF"/>
                </a:solidFill>
                <a:latin typeface="Arial"/>
                <a:ea typeface="Arial"/>
                <a:cs typeface="Arial"/>
                <a:sym typeface="Arial"/>
              </a:rPr>
              <a:t>for</a:t>
            </a:r>
            <a:r>
              <a:rPr lang="nl-NL" sz="1800" b="1">
                <a:solidFill>
                  <a:srgbClr val="000000"/>
                </a:solidFill>
                <a:latin typeface="Arial"/>
                <a:ea typeface="Arial"/>
                <a:cs typeface="Arial"/>
                <a:sym typeface="Arial"/>
              </a:rPr>
              <a:t> d </a:t>
            </a:r>
            <a:r>
              <a:rPr lang="nl-NL" sz="1800" b="1">
                <a:solidFill>
                  <a:srgbClr val="0000FF"/>
                </a:solidFill>
                <a:latin typeface="Arial"/>
                <a:ea typeface="Arial"/>
                <a:cs typeface="Arial"/>
                <a:sym typeface="Arial"/>
              </a:rPr>
              <a:t>in</a:t>
            </a:r>
            <a:r>
              <a:rPr lang="nl-NL" sz="1800" b="1">
                <a:solidFill>
                  <a:srgbClr val="000000"/>
                </a:solidFill>
                <a:latin typeface="Arial"/>
                <a:ea typeface="Arial"/>
                <a:cs typeface="Arial"/>
                <a:sym typeface="Arial"/>
              </a:rPr>
              <a:t> reader:</a:t>
            </a:r>
            <a:endParaRPr/>
          </a:p>
          <a:p>
            <a:pPr marL="0" marR="0" lvl="0" indent="0" algn="l" rtl="0">
              <a:spcBef>
                <a:spcPts val="0"/>
              </a:spcBef>
              <a:spcAft>
                <a:spcPts val="0"/>
              </a:spcAft>
              <a:buNone/>
            </a:pPr>
            <a:r>
              <a:rPr lang="nl-NL" sz="1800" b="1">
                <a:solidFill>
                  <a:srgbClr val="0000FF"/>
                </a:solidFill>
                <a:latin typeface="Arial"/>
                <a:ea typeface="Arial"/>
                <a:cs typeface="Arial"/>
                <a:sym typeface="Arial"/>
              </a:rPr>
              <a:t>        if</a:t>
            </a:r>
            <a:r>
              <a:rPr lang="nl-NL" sz="1800" b="1">
                <a:solidFill>
                  <a:srgbClr val="000000"/>
                </a:solidFill>
                <a:latin typeface="Arial"/>
                <a:ea typeface="Arial"/>
                <a:cs typeface="Arial"/>
                <a:sym typeface="Arial"/>
              </a:rPr>
              <a:t> d[</a:t>
            </a:r>
            <a:r>
              <a:rPr lang="nl-NL" sz="1800" b="1">
                <a:solidFill>
                  <a:srgbClr val="A31515"/>
                </a:solidFill>
                <a:latin typeface="Arial"/>
                <a:ea typeface="Arial"/>
                <a:cs typeface="Arial"/>
                <a:sym typeface="Arial"/>
              </a:rPr>
              <a:t>'city'</a:t>
            </a:r>
            <a:r>
              <a:rPr lang="nl-NL" sz="1800" b="1">
                <a:solidFill>
                  <a:srgbClr val="000000"/>
                </a:solidFill>
                <a:latin typeface="Arial"/>
                <a:ea typeface="Arial"/>
                <a:cs typeface="Arial"/>
                <a:sym typeface="Arial"/>
              </a:rPr>
              <a:t>] </a:t>
            </a:r>
            <a:r>
              <a:rPr lang="nl-NL" sz="1800" b="1">
                <a:solidFill>
                  <a:srgbClr val="0000FF"/>
                </a:solidFill>
                <a:latin typeface="Arial"/>
                <a:ea typeface="Arial"/>
                <a:cs typeface="Arial"/>
                <a:sym typeface="Arial"/>
              </a:rPr>
              <a:t>in</a:t>
            </a:r>
            <a:r>
              <a:rPr lang="nl-NL" sz="1800" b="1">
                <a:solidFill>
                  <a:srgbClr val="000000"/>
                </a:solidFill>
                <a:latin typeface="Arial"/>
                <a:ea typeface="Arial"/>
                <a:cs typeface="Arial"/>
                <a:sym typeface="Arial"/>
              </a:rPr>
              <a:t> </a:t>
            </a:r>
            <a:r>
              <a:rPr lang="nl-NL" sz="1800" b="1">
                <a:solidFill>
                  <a:srgbClr val="A31515"/>
                </a:solidFill>
                <a:latin typeface="Arial"/>
                <a:ea typeface="Arial"/>
                <a:cs typeface="Arial"/>
                <a:sym typeface="Arial"/>
              </a:rPr>
              <a:t>'Montreal’</a:t>
            </a:r>
            <a:r>
              <a:rPr lang="nl-NL" sz="1800" b="1">
                <a:solidFill>
                  <a:srgbClr val="000000"/>
                </a:solidFill>
                <a:latin typeface="Arial"/>
                <a:ea typeface="Arial"/>
                <a:cs typeface="Arial"/>
                <a:sym typeface="Arial"/>
              </a:rPr>
              <a:t>:</a:t>
            </a:r>
            <a:endParaRPr/>
          </a:p>
          <a:p>
            <a:pPr marL="0" marR="0" lvl="0" indent="0" algn="l" rtl="0">
              <a:spcBef>
                <a:spcPts val="0"/>
              </a:spcBef>
              <a:spcAft>
                <a:spcPts val="0"/>
              </a:spcAft>
              <a:buNone/>
            </a:pPr>
            <a:br>
              <a:rPr lang="nl-NL" sz="1800" b="1">
                <a:solidFill>
                  <a:srgbClr val="000000"/>
                </a:solidFill>
                <a:latin typeface="Arial"/>
                <a:ea typeface="Arial"/>
                <a:cs typeface="Arial"/>
                <a:sym typeface="Arial"/>
              </a:rPr>
            </a:br>
            <a:r>
              <a:rPr lang="nl-NL" sz="1800" b="1">
                <a:solidFill>
                  <a:srgbClr val="000000"/>
                </a:solidFill>
                <a:latin typeface="Arial"/>
                <a:ea typeface="Arial"/>
                <a:cs typeface="Arial"/>
                <a:sym typeface="Arial"/>
              </a:rPr>
              <a:t>            print(</a:t>
            </a:r>
            <a:r>
              <a:rPr lang="nl-NL" sz="1800" b="1">
                <a:solidFill>
                  <a:srgbClr val="A31515"/>
                </a:solidFill>
                <a:latin typeface="Arial"/>
                <a:ea typeface="Arial"/>
                <a:cs typeface="Arial"/>
                <a:sym typeface="Arial"/>
              </a:rPr>
              <a:t>'{</a:t>
            </a:r>
            <a:r>
              <a:rPr lang="nl-NL" sz="1800" b="1">
                <a:solidFill>
                  <a:srgbClr val="0000FF"/>
                </a:solidFill>
                <a:latin typeface="Arial"/>
                <a:ea typeface="Arial"/>
                <a:cs typeface="Arial"/>
                <a:sym typeface="Arial"/>
              </a:rPr>
              <a:t>:10</a:t>
            </a:r>
            <a:r>
              <a:rPr lang="nl-NL" sz="1800" b="1">
                <a:solidFill>
                  <a:srgbClr val="A31515"/>
                </a:solidFill>
                <a:latin typeface="Arial"/>
                <a:ea typeface="Arial"/>
                <a:cs typeface="Arial"/>
                <a:sym typeface="Arial"/>
              </a:rPr>
              <a:t>}{</a:t>
            </a:r>
            <a:r>
              <a:rPr lang="nl-NL" sz="1800" b="1">
                <a:solidFill>
                  <a:srgbClr val="0000FF"/>
                </a:solidFill>
                <a:latin typeface="Arial"/>
                <a:ea typeface="Arial"/>
                <a:cs typeface="Arial"/>
                <a:sym typeface="Arial"/>
              </a:rPr>
              <a:t>:20</a:t>
            </a:r>
            <a:r>
              <a:rPr lang="nl-NL" sz="1800" b="1">
                <a:solidFill>
                  <a:srgbClr val="A31515"/>
                </a:solidFill>
                <a:latin typeface="Arial"/>
                <a:ea typeface="Arial"/>
                <a:cs typeface="Arial"/>
                <a:sym typeface="Arial"/>
              </a:rPr>
              <a:t>}{</a:t>
            </a:r>
            <a:r>
              <a:rPr lang="nl-NL" sz="1800" b="1">
                <a:solidFill>
                  <a:srgbClr val="0000FF"/>
                </a:solidFill>
                <a:latin typeface="Arial"/>
                <a:ea typeface="Arial"/>
                <a:cs typeface="Arial"/>
                <a:sym typeface="Arial"/>
              </a:rPr>
              <a:t>:30</a:t>
            </a:r>
            <a:r>
              <a:rPr lang="nl-NL" sz="1800" b="1">
                <a:solidFill>
                  <a:srgbClr val="A31515"/>
                </a:solidFill>
                <a:latin typeface="Arial"/>
                <a:ea typeface="Arial"/>
                <a:cs typeface="Arial"/>
                <a:sym typeface="Arial"/>
              </a:rPr>
              <a:t>}{</a:t>
            </a:r>
            <a:r>
              <a:rPr lang="nl-NL" sz="1800" b="1">
                <a:solidFill>
                  <a:srgbClr val="0000FF"/>
                </a:solidFill>
                <a:latin typeface="Arial"/>
                <a:ea typeface="Arial"/>
                <a:cs typeface="Arial"/>
                <a:sym typeface="Arial"/>
              </a:rPr>
              <a:t>:30</a:t>
            </a:r>
            <a:r>
              <a:rPr lang="nl-NL" sz="1800" b="1">
                <a:solidFill>
                  <a:srgbClr val="A31515"/>
                </a:solidFill>
                <a:latin typeface="Arial"/>
                <a:ea typeface="Arial"/>
                <a:cs typeface="Arial"/>
                <a:sym typeface="Arial"/>
              </a:rPr>
              <a:t>}'</a:t>
            </a:r>
            <a:r>
              <a:rPr lang="nl-NL" sz="1800" b="1">
                <a:solidFill>
                  <a:srgbClr val="000000"/>
                </a:solidFill>
                <a:latin typeface="Arial"/>
                <a:ea typeface="Arial"/>
                <a:cs typeface="Arial"/>
                <a:sym typeface="Arial"/>
              </a:rPr>
              <a:t>.format(</a:t>
            </a:r>
            <a:endParaRPr/>
          </a:p>
          <a:p>
            <a:pPr marL="0" marR="0" lvl="0" indent="0" algn="l" rtl="0">
              <a:spcBef>
                <a:spcPts val="0"/>
              </a:spcBef>
              <a:spcAft>
                <a:spcPts val="0"/>
              </a:spcAft>
              <a:buNone/>
            </a:pPr>
            <a:r>
              <a:rPr lang="nl-NL" sz="1800" b="1">
                <a:solidFill>
                  <a:srgbClr val="000000"/>
                </a:solidFill>
                <a:latin typeface="Arial"/>
                <a:ea typeface="Arial"/>
                <a:cs typeface="Arial"/>
                <a:sym typeface="Arial"/>
              </a:rPr>
              <a:t>                  *[d[fieldname] </a:t>
            </a:r>
            <a:r>
              <a:rPr lang="nl-NL" sz="1800" b="1">
                <a:solidFill>
                  <a:srgbClr val="0000FF"/>
                </a:solidFill>
                <a:latin typeface="Arial"/>
                <a:ea typeface="Arial"/>
                <a:cs typeface="Arial"/>
                <a:sym typeface="Arial"/>
              </a:rPr>
              <a:t>for</a:t>
            </a:r>
            <a:r>
              <a:rPr lang="nl-NL" sz="1800" b="1">
                <a:solidFill>
                  <a:srgbClr val="000000"/>
                </a:solidFill>
                <a:latin typeface="Arial"/>
                <a:ea typeface="Arial"/>
                <a:cs typeface="Arial"/>
                <a:sym typeface="Arial"/>
              </a:rPr>
              <a:t> fieldname </a:t>
            </a:r>
            <a:r>
              <a:rPr lang="nl-NL" sz="1800" b="1">
                <a:solidFill>
                  <a:srgbClr val="0000FF"/>
                </a:solidFill>
                <a:latin typeface="Arial"/>
                <a:ea typeface="Arial"/>
                <a:cs typeface="Arial"/>
                <a:sym typeface="Arial"/>
              </a:rPr>
              <a:t>in</a:t>
            </a:r>
            <a:r>
              <a:rPr lang="nl-NL" sz="1800" b="1">
                <a:solidFill>
                  <a:srgbClr val="000000"/>
                </a:solidFill>
                <a:latin typeface="Arial"/>
                <a:ea typeface="Arial"/>
                <a:cs typeface="Arial"/>
                <a:sym typeface="Arial"/>
              </a:rPr>
              <a:t> colnames]))</a:t>
            </a:r>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781"/>
        <p:cNvGrpSpPr/>
        <p:nvPr/>
      </p:nvGrpSpPr>
      <p:grpSpPr>
        <a:xfrm>
          <a:off x="0" y="0"/>
          <a:ext cx="0" cy="0"/>
          <a:chOff x="0" y="0"/>
          <a:chExt cx="0" cy="0"/>
        </a:xfrm>
      </p:grpSpPr>
      <p:sp>
        <p:nvSpPr>
          <p:cNvPr id="782" name="Google Shape;782;p99"/>
          <p:cNvSpPr/>
          <p:nvPr/>
        </p:nvSpPr>
        <p:spPr>
          <a:xfrm>
            <a:off x="7488584" y="0"/>
            <a:ext cx="2592041" cy="1763613"/>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783" name="Google Shape;783;p99"/>
          <p:cNvSpPr txBox="1">
            <a:spLocks noGrp="1"/>
          </p:cNvSpPr>
          <p:nvPr>
            <p:ph type="title"/>
          </p:nvPr>
        </p:nvSpPr>
        <p:spPr>
          <a:xfrm>
            <a:off x="575816" y="402483"/>
            <a:ext cx="8928991" cy="14611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595959"/>
              </a:buClr>
              <a:buSzPts val="4100"/>
              <a:buFont typeface="Arial"/>
              <a:buNone/>
            </a:pPr>
            <a:r>
              <a:rPr lang="nl-NL"/>
              <a:t>Exceptions</a:t>
            </a:r>
            <a:endParaRPr/>
          </a:p>
        </p:txBody>
      </p:sp>
      <p:sp>
        <p:nvSpPr>
          <p:cNvPr id="784" name="Google Shape;784;p99"/>
          <p:cNvSpPr txBox="1">
            <a:spLocks noGrp="1"/>
          </p:cNvSpPr>
          <p:nvPr>
            <p:ph type="body" idx="1"/>
          </p:nvPr>
        </p:nvSpPr>
        <p:spPr>
          <a:xfrm>
            <a:off x="575817" y="2012414"/>
            <a:ext cx="6408711" cy="5439831"/>
          </a:xfrm>
          <a:prstGeom prst="rect">
            <a:avLst/>
          </a:prstGeom>
          <a:noFill/>
          <a:ln>
            <a:noFill/>
          </a:ln>
        </p:spPr>
        <p:txBody>
          <a:bodyPr spcFirstLastPara="1" wrap="square" lIns="91425" tIns="45700" rIns="91425" bIns="45700" anchor="t" anchorCtr="0">
            <a:noAutofit/>
          </a:bodyPr>
          <a:lstStyle/>
          <a:p>
            <a:pPr marL="251986" lvl="0" indent="-251986" algn="l" rtl="0">
              <a:lnSpc>
                <a:spcPct val="90000"/>
              </a:lnSpc>
              <a:spcBef>
                <a:spcPts val="0"/>
              </a:spcBef>
              <a:spcAft>
                <a:spcPts val="0"/>
              </a:spcAft>
              <a:buClr>
                <a:srgbClr val="595959"/>
              </a:buClr>
              <a:buSzPts val="2000"/>
              <a:buChar char="•"/>
            </a:pPr>
            <a:r>
              <a:rPr lang="nl-NL"/>
              <a:t>Run-time errors cause the execution of the code to stop.</a:t>
            </a:r>
            <a:endParaRPr/>
          </a:p>
          <a:p>
            <a:pPr marL="251986" lvl="0" indent="-251986" algn="l" rtl="0">
              <a:lnSpc>
                <a:spcPct val="90000"/>
              </a:lnSpc>
              <a:spcBef>
                <a:spcPts val="1102"/>
              </a:spcBef>
              <a:spcAft>
                <a:spcPts val="0"/>
              </a:spcAft>
              <a:buClr>
                <a:srgbClr val="595959"/>
              </a:buClr>
              <a:buSzPts val="2000"/>
              <a:buChar char="•"/>
            </a:pPr>
            <a:r>
              <a:rPr lang="nl-NL"/>
              <a:t>Run-time errors are called </a:t>
            </a:r>
            <a:r>
              <a:rPr lang="nl-NL" b="1"/>
              <a:t>Exceptions</a:t>
            </a:r>
            <a:endParaRPr b="1"/>
          </a:p>
          <a:p>
            <a:pPr marL="251986" lvl="0" indent="-124986" algn="l" rtl="0">
              <a:lnSpc>
                <a:spcPct val="90000"/>
              </a:lnSpc>
              <a:spcBef>
                <a:spcPts val="1102"/>
              </a:spcBef>
              <a:spcAft>
                <a:spcPts val="0"/>
              </a:spcAft>
              <a:buClr>
                <a:srgbClr val="595959"/>
              </a:buClr>
              <a:buSzPts val="2000"/>
              <a:buNone/>
            </a:pPr>
            <a:endParaRPr/>
          </a:p>
          <a:p>
            <a:pPr marL="251986" lvl="0" indent="-124986" algn="l" rtl="0">
              <a:lnSpc>
                <a:spcPct val="90000"/>
              </a:lnSpc>
              <a:spcBef>
                <a:spcPts val="1102"/>
              </a:spcBef>
              <a:spcAft>
                <a:spcPts val="0"/>
              </a:spcAft>
              <a:buClr>
                <a:srgbClr val="595959"/>
              </a:buClr>
              <a:buSzPts val="2000"/>
              <a:buNone/>
            </a:pPr>
            <a:endParaRPr/>
          </a:p>
          <a:p>
            <a:pPr marL="0" lvl="0" indent="0" algn="l" rtl="0">
              <a:lnSpc>
                <a:spcPct val="90000"/>
              </a:lnSpc>
              <a:spcBef>
                <a:spcPts val="1102"/>
              </a:spcBef>
              <a:spcAft>
                <a:spcPts val="0"/>
              </a:spcAft>
              <a:buClr>
                <a:srgbClr val="595959"/>
              </a:buClr>
              <a:buSzPts val="2000"/>
              <a:buNone/>
            </a:pPr>
            <a:endParaRPr/>
          </a:p>
          <a:p>
            <a:pPr marL="0" lvl="0" indent="0" algn="l" rtl="0">
              <a:lnSpc>
                <a:spcPct val="90000"/>
              </a:lnSpc>
              <a:spcBef>
                <a:spcPts val="1102"/>
              </a:spcBef>
              <a:spcAft>
                <a:spcPts val="0"/>
              </a:spcAft>
              <a:buClr>
                <a:srgbClr val="595959"/>
              </a:buClr>
              <a:buSzPts val="2000"/>
              <a:buNone/>
            </a:pPr>
            <a:endParaRPr/>
          </a:p>
          <a:p>
            <a:pPr marL="0" lvl="0" indent="0" algn="l" rtl="0">
              <a:lnSpc>
                <a:spcPct val="90000"/>
              </a:lnSpc>
              <a:spcBef>
                <a:spcPts val="1102"/>
              </a:spcBef>
              <a:spcAft>
                <a:spcPts val="0"/>
              </a:spcAft>
              <a:buClr>
                <a:srgbClr val="595959"/>
              </a:buClr>
              <a:buSzPts val="2000"/>
              <a:buNone/>
            </a:pPr>
            <a:endParaRPr/>
          </a:p>
          <a:p>
            <a:pPr marL="251986" lvl="0" indent="-251986" algn="l" rtl="0">
              <a:lnSpc>
                <a:spcPct val="90000"/>
              </a:lnSpc>
              <a:spcBef>
                <a:spcPts val="1102"/>
              </a:spcBef>
              <a:spcAft>
                <a:spcPts val="0"/>
              </a:spcAft>
              <a:buClr>
                <a:srgbClr val="595959"/>
              </a:buClr>
              <a:buSzPts val="2000"/>
              <a:buChar char="•"/>
            </a:pPr>
            <a:r>
              <a:rPr lang="nl-NL"/>
              <a:t>Where are many different types of Exceptions:</a:t>
            </a:r>
            <a:endParaRPr/>
          </a:p>
        </p:txBody>
      </p:sp>
      <p:sp>
        <p:nvSpPr>
          <p:cNvPr id="785" name="Google Shape;785;p99"/>
          <p:cNvSpPr/>
          <p:nvPr/>
        </p:nvSpPr>
        <p:spPr>
          <a:xfrm>
            <a:off x="935856" y="3419797"/>
            <a:ext cx="5688632" cy="923330"/>
          </a:xfrm>
          <a:prstGeom prst="rect">
            <a:avLst/>
          </a:prstGeom>
          <a:solidFill>
            <a:schemeClr val="lt1"/>
          </a:solidFill>
          <a:ln w="9525" cap="flat" cmpd="sng">
            <a:solidFill>
              <a:srgbClr val="3F3F3F"/>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t" anchorCtr="0">
            <a:spAutoFit/>
          </a:bodyPr>
          <a:lstStyle/>
          <a:p>
            <a:pPr marL="0" marR="0" lvl="0" indent="0" algn="l" rtl="0">
              <a:spcBef>
                <a:spcPts val="0"/>
              </a:spcBef>
              <a:spcAft>
                <a:spcPts val="0"/>
              </a:spcAft>
              <a:buNone/>
            </a:pPr>
            <a:r>
              <a:rPr lang="nl-NL" sz="1800">
                <a:solidFill>
                  <a:srgbClr val="FF0000"/>
                </a:solidFill>
                <a:latin typeface="Arial"/>
                <a:ea typeface="Arial"/>
                <a:cs typeface="Arial"/>
                <a:sym typeface="Arial"/>
              </a:rPr>
              <a:t>Traceback (most recent call last):</a:t>
            </a:r>
            <a:endParaRPr/>
          </a:p>
          <a:p>
            <a:pPr marL="0" marR="0" lvl="0" indent="0" algn="l" rtl="0">
              <a:spcBef>
                <a:spcPts val="0"/>
              </a:spcBef>
              <a:spcAft>
                <a:spcPts val="0"/>
              </a:spcAft>
              <a:buNone/>
            </a:pPr>
            <a:r>
              <a:rPr lang="nl-NL" sz="1800">
                <a:solidFill>
                  <a:srgbClr val="FF0000"/>
                </a:solidFill>
                <a:latin typeface="Arial"/>
                <a:ea typeface="Arial"/>
                <a:cs typeface="Arial"/>
                <a:sym typeface="Arial"/>
              </a:rPr>
              <a:t>  File "&lt;input&gt;", line 1, in &lt;module&gt;</a:t>
            </a:r>
            <a:endParaRPr/>
          </a:p>
          <a:p>
            <a:pPr marL="0" marR="0" lvl="0" indent="0" algn="l" rtl="0">
              <a:spcBef>
                <a:spcPts val="0"/>
              </a:spcBef>
              <a:spcAft>
                <a:spcPts val="0"/>
              </a:spcAft>
              <a:buNone/>
            </a:pPr>
            <a:r>
              <a:rPr lang="nl-NL" sz="1800">
                <a:solidFill>
                  <a:srgbClr val="FF0000"/>
                </a:solidFill>
                <a:latin typeface="Arial"/>
                <a:ea typeface="Arial"/>
                <a:cs typeface="Arial"/>
                <a:sym typeface="Arial"/>
              </a:rPr>
              <a:t>ZeroDivisionError: integer division or modulo by zero</a:t>
            </a:r>
            <a:endParaRPr/>
          </a:p>
        </p:txBody>
      </p:sp>
      <p:sp>
        <p:nvSpPr>
          <p:cNvPr id="786" name="Google Shape;786;p99"/>
          <p:cNvSpPr/>
          <p:nvPr/>
        </p:nvSpPr>
        <p:spPr>
          <a:xfrm>
            <a:off x="7344567" y="251445"/>
            <a:ext cx="2448149" cy="6986528"/>
          </a:xfrm>
          <a:prstGeom prst="rect">
            <a:avLst/>
          </a:prstGeom>
          <a:solidFill>
            <a:srgbClr val="DDEAF6"/>
          </a:solidFill>
          <a:ln w="9525" cap="flat" cmpd="sng">
            <a:solidFill>
              <a:srgbClr val="3F3F3F"/>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216000" tIns="45700" rIns="91425" bIns="45700" anchor="t" anchorCtr="0">
            <a:spAutoFit/>
          </a:bodyPr>
          <a:lstStyle/>
          <a:p>
            <a:pPr marL="0" marR="0" lvl="0" indent="0" algn="l" rtl="0">
              <a:spcBef>
                <a:spcPts val="0"/>
              </a:spcBef>
              <a:spcAft>
                <a:spcPts val="0"/>
              </a:spcAft>
              <a:buNone/>
            </a:pPr>
            <a:r>
              <a:rPr lang="nl-NL" sz="1600">
                <a:solidFill>
                  <a:schemeClr val="dk1"/>
                </a:solidFill>
                <a:latin typeface="Arial"/>
                <a:ea typeface="Arial"/>
                <a:cs typeface="Arial"/>
                <a:sym typeface="Arial"/>
              </a:rPr>
              <a:t>StopIteration</a:t>
            </a:r>
            <a:endParaRPr sz="1600">
              <a:solidFill>
                <a:schemeClr val="dk1"/>
              </a:solidFill>
              <a:latin typeface="Arial"/>
              <a:ea typeface="Arial"/>
              <a:cs typeface="Arial"/>
              <a:sym typeface="Arial"/>
            </a:endParaRPr>
          </a:p>
          <a:p>
            <a:pPr marL="0" marR="0" lvl="0" indent="0" algn="l" rtl="0">
              <a:spcBef>
                <a:spcPts val="0"/>
              </a:spcBef>
              <a:spcAft>
                <a:spcPts val="0"/>
              </a:spcAft>
              <a:buNone/>
            </a:pPr>
            <a:r>
              <a:rPr lang="nl-NL" sz="1600">
                <a:solidFill>
                  <a:schemeClr val="dk1"/>
                </a:solidFill>
                <a:latin typeface="Arial"/>
                <a:ea typeface="Arial"/>
                <a:cs typeface="Arial"/>
                <a:sym typeface="Arial"/>
              </a:rPr>
              <a:t>SystemExit</a:t>
            </a:r>
            <a:endParaRPr sz="1600">
              <a:solidFill>
                <a:schemeClr val="dk1"/>
              </a:solidFill>
              <a:latin typeface="Arial"/>
              <a:ea typeface="Arial"/>
              <a:cs typeface="Arial"/>
              <a:sym typeface="Arial"/>
            </a:endParaRPr>
          </a:p>
          <a:p>
            <a:pPr marL="0" marR="0" lvl="0" indent="0" algn="l" rtl="0">
              <a:spcBef>
                <a:spcPts val="0"/>
              </a:spcBef>
              <a:spcAft>
                <a:spcPts val="0"/>
              </a:spcAft>
              <a:buNone/>
            </a:pPr>
            <a:r>
              <a:rPr lang="nl-NL" sz="1600">
                <a:solidFill>
                  <a:schemeClr val="dk1"/>
                </a:solidFill>
                <a:latin typeface="Arial"/>
                <a:ea typeface="Arial"/>
                <a:cs typeface="Arial"/>
                <a:sym typeface="Arial"/>
              </a:rPr>
              <a:t>StandardError</a:t>
            </a:r>
            <a:endParaRPr sz="1600">
              <a:solidFill>
                <a:schemeClr val="dk1"/>
              </a:solidFill>
              <a:latin typeface="Arial"/>
              <a:ea typeface="Arial"/>
              <a:cs typeface="Arial"/>
              <a:sym typeface="Arial"/>
            </a:endParaRPr>
          </a:p>
          <a:p>
            <a:pPr marL="0" marR="0" lvl="0" indent="0" algn="l" rtl="0">
              <a:spcBef>
                <a:spcPts val="0"/>
              </a:spcBef>
              <a:spcAft>
                <a:spcPts val="0"/>
              </a:spcAft>
              <a:buNone/>
            </a:pPr>
            <a:r>
              <a:rPr lang="nl-NL" sz="1600">
                <a:solidFill>
                  <a:schemeClr val="dk1"/>
                </a:solidFill>
                <a:latin typeface="Arial"/>
                <a:ea typeface="Arial"/>
                <a:cs typeface="Arial"/>
                <a:sym typeface="Arial"/>
              </a:rPr>
              <a:t>ArithmeticError</a:t>
            </a:r>
            <a:endParaRPr sz="1600">
              <a:solidFill>
                <a:schemeClr val="dk1"/>
              </a:solidFill>
              <a:latin typeface="Arial"/>
              <a:ea typeface="Arial"/>
              <a:cs typeface="Arial"/>
              <a:sym typeface="Arial"/>
            </a:endParaRPr>
          </a:p>
          <a:p>
            <a:pPr marL="0" marR="0" lvl="0" indent="0" algn="l" rtl="0">
              <a:spcBef>
                <a:spcPts val="0"/>
              </a:spcBef>
              <a:spcAft>
                <a:spcPts val="0"/>
              </a:spcAft>
              <a:buNone/>
            </a:pPr>
            <a:r>
              <a:rPr lang="nl-NL" sz="1600">
                <a:solidFill>
                  <a:schemeClr val="dk1"/>
                </a:solidFill>
                <a:latin typeface="Arial"/>
                <a:ea typeface="Arial"/>
                <a:cs typeface="Arial"/>
                <a:sym typeface="Arial"/>
              </a:rPr>
              <a:t>OverflowError</a:t>
            </a:r>
            <a:endParaRPr sz="1600">
              <a:solidFill>
                <a:schemeClr val="dk1"/>
              </a:solidFill>
              <a:latin typeface="Arial"/>
              <a:ea typeface="Arial"/>
              <a:cs typeface="Arial"/>
              <a:sym typeface="Arial"/>
            </a:endParaRPr>
          </a:p>
          <a:p>
            <a:pPr marL="0" marR="0" lvl="0" indent="0" algn="l" rtl="0">
              <a:spcBef>
                <a:spcPts val="0"/>
              </a:spcBef>
              <a:spcAft>
                <a:spcPts val="0"/>
              </a:spcAft>
              <a:buNone/>
            </a:pPr>
            <a:r>
              <a:rPr lang="nl-NL" sz="1600">
                <a:solidFill>
                  <a:schemeClr val="dk1"/>
                </a:solidFill>
                <a:latin typeface="Arial"/>
                <a:ea typeface="Arial"/>
                <a:cs typeface="Arial"/>
                <a:sym typeface="Arial"/>
              </a:rPr>
              <a:t>FloatingPointError</a:t>
            </a:r>
            <a:endParaRPr sz="1600">
              <a:solidFill>
                <a:schemeClr val="dk1"/>
              </a:solidFill>
              <a:latin typeface="Arial"/>
              <a:ea typeface="Arial"/>
              <a:cs typeface="Arial"/>
              <a:sym typeface="Arial"/>
            </a:endParaRPr>
          </a:p>
          <a:p>
            <a:pPr marL="0" marR="0" lvl="0" indent="0" algn="l" rtl="0">
              <a:spcBef>
                <a:spcPts val="0"/>
              </a:spcBef>
              <a:spcAft>
                <a:spcPts val="0"/>
              </a:spcAft>
              <a:buNone/>
            </a:pPr>
            <a:r>
              <a:rPr lang="nl-NL" sz="1600">
                <a:solidFill>
                  <a:schemeClr val="dk1"/>
                </a:solidFill>
                <a:latin typeface="Arial"/>
                <a:ea typeface="Arial"/>
                <a:cs typeface="Arial"/>
                <a:sym typeface="Arial"/>
              </a:rPr>
              <a:t>ZeroDivisionError</a:t>
            </a:r>
            <a:endParaRPr sz="1600">
              <a:solidFill>
                <a:schemeClr val="dk1"/>
              </a:solidFill>
              <a:latin typeface="Arial"/>
              <a:ea typeface="Arial"/>
              <a:cs typeface="Arial"/>
              <a:sym typeface="Arial"/>
            </a:endParaRPr>
          </a:p>
          <a:p>
            <a:pPr marL="0" marR="0" lvl="0" indent="0" algn="l" rtl="0">
              <a:spcBef>
                <a:spcPts val="0"/>
              </a:spcBef>
              <a:spcAft>
                <a:spcPts val="0"/>
              </a:spcAft>
              <a:buNone/>
            </a:pPr>
            <a:r>
              <a:rPr lang="nl-NL" sz="1600">
                <a:solidFill>
                  <a:schemeClr val="dk1"/>
                </a:solidFill>
                <a:latin typeface="Arial"/>
                <a:ea typeface="Arial"/>
                <a:cs typeface="Arial"/>
                <a:sym typeface="Arial"/>
              </a:rPr>
              <a:t>AssertionError</a:t>
            </a:r>
            <a:endParaRPr sz="1600">
              <a:solidFill>
                <a:schemeClr val="dk1"/>
              </a:solidFill>
              <a:latin typeface="Arial"/>
              <a:ea typeface="Arial"/>
              <a:cs typeface="Arial"/>
              <a:sym typeface="Arial"/>
            </a:endParaRPr>
          </a:p>
          <a:p>
            <a:pPr marL="0" marR="0" lvl="0" indent="0" algn="l" rtl="0">
              <a:spcBef>
                <a:spcPts val="0"/>
              </a:spcBef>
              <a:spcAft>
                <a:spcPts val="0"/>
              </a:spcAft>
              <a:buNone/>
            </a:pPr>
            <a:r>
              <a:rPr lang="nl-NL" sz="1600">
                <a:solidFill>
                  <a:schemeClr val="dk1"/>
                </a:solidFill>
                <a:latin typeface="Arial"/>
                <a:ea typeface="Arial"/>
                <a:cs typeface="Arial"/>
                <a:sym typeface="Arial"/>
              </a:rPr>
              <a:t>AttributeError</a:t>
            </a:r>
            <a:endParaRPr sz="1600">
              <a:solidFill>
                <a:schemeClr val="dk1"/>
              </a:solidFill>
              <a:latin typeface="Arial"/>
              <a:ea typeface="Arial"/>
              <a:cs typeface="Arial"/>
              <a:sym typeface="Arial"/>
            </a:endParaRPr>
          </a:p>
          <a:p>
            <a:pPr marL="0" marR="0" lvl="0" indent="0" algn="l" rtl="0">
              <a:spcBef>
                <a:spcPts val="0"/>
              </a:spcBef>
              <a:spcAft>
                <a:spcPts val="0"/>
              </a:spcAft>
              <a:buNone/>
            </a:pPr>
            <a:r>
              <a:rPr lang="nl-NL" sz="1600">
                <a:solidFill>
                  <a:schemeClr val="dk1"/>
                </a:solidFill>
                <a:latin typeface="Arial"/>
                <a:ea typeface="Arial"/>
                <a:cs typeface="Arial"/>
                <a:sym typeface="Arial"/>
              </a:rPr>
              <a:t>EOFError</a:t>
            </a:r>
            <a:endParaRPr sz="1600">
              <a:solidFill>
                <a:schemeClr val="dk1"/>
              </a:solidFill>
              <a:latin typeface="Arial"/>
              <a:ea typeface="Arial"/>
              <a:cs typeface="Arial"/>
              <a:sym typeface="Arial"/>
            </a:endParaRPr>
          </a:p>
          <a:p>
            <a:pPr marL="0" marR="0" lvl="0" indent="0" algn="l" rtl="0">
              <a:spcBef>
                <a:spcPts val="0"/>
              </a:spcBef>
              <a:spcAft>
                <a:spcPts val="0"/>
              </a:spcAft>
              <a:buNone/>
            </a:pPr>
            <a:r>
              <a:rPr lang="nl-NL" sz="1600">
                <a:solidFill>
                  <a:schemeClr val="dk1"/>
                </a:solidFill>
                <a:latin typeface="Arial"/>
                <a:ea typeface="Arial"/>
                <a:cs typeface="Arial"/>
                <a:sym typeface="Arial"/>
              </a:rPr>
              <a:t>ImportError</a:t>
            </a:r>
            <a:endParaRPr sz="1600">
              <a:solidFill>
                <a:schemeClr val="dk1"/>
              </a:solidFill>
              <a:latin typeface="Arial"/>
              <a:ea typeface="Arial"/>
              <a:cs typeface="Arial"/>
              <a:sym typeface="Arial"/>
            </a:endParaRPr>
          </a:p>
          <a:p>
            <a:pPr marL="0" marR="0" lvl="0" indent="0" algn="l" rtl="0">
              <a:spcBef>
                <a:spcPts val="0"/>
              </a:spcBef>
              <a:spcAft>
                <a:spcPts val="0"/>
              </a:spcAft>
              <a:buNone/>
            </a:pPr>
            <a:r>
              <a:rPr lang="nl-NL" sz="1600">
                <a:solidFill>
                  <a:schemeClr val="dk1"/>
                </a:solidFill>
                <a:latin typeface="Arial"/>
                <a:ea typeface="Arial"/>
                <a:cs typeface="Arial"/>
                <a:sym typeface="Arial"/>
              </a:rPr>
              <a:t>KeyboardInterrupt</a:t>
            </a:r>
            <a:endParaRPr sz="1600">
              <a:solidFill>
                <a:schemeClr val="dk1"/>
              </a:solidFill>
              <a:latin typeface="Arial"/>
              <a:ea typeface="Arial"/>
              <a:cs typeface="Arial"/>
              <a:sym typeface="Arial"/>
            </a:endParaRPr>
          </a:p>
          <a:p>
            <a:pPr marL="0" marR="0" lvl="0" indent="0" algn="l" rtl="0">
              <a:spcBef>
                <a:spcPts val="0"/>
              </a:spcBef>
              <a:spcAft>
                <a:spcPts val="0"/>
              </a:spcAft>
              <a:buNone/>
            </a:pPr>
            <a:r>
              <a:rPr lang="nl-NL" sz="1600">
                <a:solidFill>
                  <a:schemeClr val="dk1"/>
                </a:solidFill>
                <a:latin typeface="Arial"/>
                <a:ea typeface="Arial"/>
                <a:cs typeface="Arial"/>
                <a:sym typeface="Arial"/>
              </a:rPr>
              <a:t>LookupError</a:t>
            </a:r>
            <a:endParaRPr sz="1600">
              <a:solidFill>
                <a:schemeClr val="dk1"/>
              </a:solidFill>
              <a:latin typeface="Arial"/>
              <a:ea typeface="Arial"/>
              <a:cs typeface="Arial"/>
              <a:sym typeface="Arial"/>
            </a:endParaRPr>
          </a:p>
          <a:p>
            <a:pPr marL="0" marR="0" lvl="0" indent="0" algn="l" rtl="0">
              <a:spcBef>
                <a:spcPts val="0"/>
              </a:spcBef>
              <a:spcAft>
                <a:spcPts val="0"/>
              </a:spcAft>
              <a:buNone/>
            </a:pPr>
            <a:r>
              <a:rPr lang="nl-NL" sz="1600">
                <a:solidFill>
                  <a:schemeClr val="dk1"/>
                </a:solidFill>
                <a:latin typeface="Arial"/>
                <a:ea typeface="Arial"/>
                <a:cs typeface="Arial"/>
                <a:sym typeface="Arial"/>
              </a:rPr>
              <a:t>IndexError</a:t>
            </a:r>
            <a:endParaRPr sz="1600">
              <a:solidFill>
                <a:schemeClr val="dk1"/>
              </a:solidFill>
              <a:latin typeface="Arial"/>
              <a:ea typeface="Arial"/>
              <a:cs typeface="Arial"/>
              <a:sym typeface="Arial"/>
            </a:endParaRPr>
          </a:p>
          <a:p>
            <a:pPr marL="0" marR="0" lvl="0" indent="0" algn="l" rtl="0">
              <a:spcBef>
                <a:spcPts val="0"/>
              </a:spcBef>
              <a:spcAft>
                <a:spcPts val="0"/>
              </a:spcAft>
              <a:buNone/>
            </a:pPr>
            <a:r>
              <a:rPr lang="nl-NL" sz="1600">
                <a:solidFill>
                  <a:schemeClr val="dk1"/>
                </a:solidFill>
                <a:latin typeface="Arial"/>
                <a:ea typeface="Arial"/>
                <a:cs typeface="Arial"/>
                <a:sym typeface="Arial"/>
              </a:rPr>
              <a:t>KeyError</a:t>
            </a:r>
            <a:endParaRPr sz="1600">
              <a:solidFill>
                <a:schemeClr val="dk1"/>
              </a:solidFill>
              <a:latin typeface="Arial"/>
              <a:ea typeface="Arial"/>
              <a:cs typeface="Arial"/>
              <a:sym typeface="Arial"/>
            </a:endParaRPr>
          </a:p>
          <a:p>
            <a:pPr marL="0" marR="0" lvl="0" indent="0" algn="l" rtl="0">
              <a:spcBef>
                <a:spcPts val="0"/>
              </a:spcBef>
              <a:spcAft>
                <a:spcPts val="0"/>
              </a:spcAft>
              <a:buNone/>
            </a:pPr>
            <a:r>
              <a:rPr lang="nl-NL" sz="1600">
                <a:solidFill>
                  <a:schemeClr val="dk1"/>
                </a:solidFill>
                <a:latin typeface="Arial"/>
                <a:ea typeface="Arial"/>
                <a:cs typeface="Arial"/>
                <a:sym typeface="Arial"/>
              </a:rPr>
              <a:t>NameError</a:t>
            </a:r>
            <a:endParaRPr sz="1600">
              <a:solidFill>
                <a:schemeClr val="dk1"/>
              </a:solidFill>
              <a:latin typeface="Arial"/>
              <a:ea typeface="Arial"/>
              <a:cs typeface="Arial"/>
              <a:sym typeface="Arial"/>
            </a:endParaRPr>
          </a:p>
          <a:p>
            <a:pPr marL="0" marR="0" lvl="0" indent="0" algn="l" rtl="0">
              <a:spcBef>
                <a:spcPts val="0"/>
              </a:spcBef>
              <a:spcAft>
                <a:spcPts val="0"/>
              </a:spcAft>
              <a:buNone/>
            </a:pPr>
            <a:r>
              <a:rPr lang="nl-NL" sz="1600">
                <a:solidFill>
                  <a:schemeClr val="dk1"/>
                </a:solidFill>
                <a:latin typeface="Arial"/>
                <a:ea typeface="Arial"/>
                <a:cs typeface="Arial"/>
                <a:sym typeface="Arial"/>
              </a:rPr>
              <a:t>UnboundLocalError</a:t>
            </a:r>
            <a:endParaRPr sz="1600">
              <a:solidFill>
                <a:schemeClr val="dk1"/>
              </a:solidFill>
              <a:latin typeface="Arial"/>
              <a:ea typeface="Arial"/>
              <a:cs typeface="Arial"/>
              <a:sym typeface="Arial"/>
            </a:endParaRPr>
          </a:p>
          <a:p>
            <a:pPr marL="0" marR="0" lvl="0" indent="0" algn="l" rtl="0">
              <a:spcBef>
                <a:spcPts val="0"/>
              </a:spcBef>
              <a:spcAft>
                <a:spcPts val="0"/>
              </a:spcAft>
              <a:buNone/>
            </a:pPr>
            <a:r>
              <a:rPr lang="nl-NL" sz="1600">
                <a:solidFill>
                  <a:schemeClr val="dk1"/>
                </a:solidFill>
                <a:latin typeface="Arial"/>
                <a:ea typeface="Arial"/>
                <a:cs typeface="Arial"/>
                <a:sym typeface="Arial"/>
              </a:rPr>
              <a:t>EnvironmentError</a:t>
            </a:r>
            <a:endParaRPr sz="1600">
              <a:solidFill>
                <a:schemeClr val="dk1"/>
              </a:solidFill>
              <a:latin typeface="Arial"/>
              <a:ea typeface="Arial"/>
              <a:cs typeface="Arial"/>
              <a:sym typeface="Arial"/>
            </a:endParaRPr>
          </a:p>
          <a:p>
            <a:pPr marL="0" marR="0" lvl="0" indent="0" algn="l" rtl="0">
              <a:spcBef>
                <a:spcPts val="0"/>
              </a:spcBef>
              <a:spcAft>
                <a:spcPts val="0"/>
              </a:spcAft>
              <a:buNone/>
            </a:pPr>
            <a:r>
              <a:rPr lang="nl-NL" sz="1600">
                <a:solidFill>
                  <a:schemeClr val="dk1"/>
                </a:solidFill>
                <a:latin typeface="Arial"/>
                <a:ea typeface="Arial"/>
                <a:cs typeface="Arial"/>
                <a:sym typeface="Arial"/>
              </a:rPr>
              <a:t>IOError</a:t>
            </a:r>
            <a:endParaRPr sz="1600">
              <a:solidFill>
                <a:schemeClr val="dk1"/>
              </a:solidFill>
              <a:latin typeface="Arial"/>
              <a:ea typeface="Arial"/>
              <a:cs typeface="Arial"/>
              <a:sym typeface="Arial"/>
            </a:endParaRPr>
          </a:p>
          <a:p>
            <a:pPr marL="0" marR="0" lvl="0" indent="0" algn="l" rtl="0">
              <a:spcBef>
                <a:spcPts val="0"/>
              </a:spcBef>
              <a:spcAft>
                <a:spcPts val="0"/>
              </a:spcAft>
              <a:buNone/>
            </a:pPr>
            <a:r>
              <a:rPr lang="nl-NL" sz="1600">
                <a:solidFill>
                  <a:schemeClr val="dk1"/>
                </a:solidFill>
                <a:latin typeface="Arial"/>
                <a:ea typeface="Arial"/>
                <a:cs typeface="Arial"/>
                <a:sym typeface="Arial"/>
              </a:rPr>
              <a:t>OSError</a:t>
            </a:r>
            <a:endParaRPr sz="1600">
              <a:solidFill>
                <a:schemeClr val="dk1"/>
              </a:solidFill>
              <a:latin typeface="Arial"/>
              <a:ea typeface="Arial"/>
              <a:cs typeface="Arial"/>
              <a:sym typeface="Arial"/>
            </a:endParaRPr>
          </a:p>
          <a:p>
            <a:pPr marL="0" marR="0" lvl="0" indent="0" algn="l" rtl="0">
              <a:spcBef>
                <a:spcPts val="0"/>
              </a:spcBef>
              <a:spcAft>
                <a:spcPts val="0"/>
              </a:spcAft>
              <a:buNone/>
            </a:pPr>
            <a:r>
              <a:rPr lang="nl-NL" sz="1600">
                <a:solidFill>
                  <a:schemeClr val="dk1"/>
                </a:solidFill>
                <a:latin typeface="Arial"/>
                <a:ea typeface="Arial"/>
                <a:cs typeface="Arial"/>
                <a:sym typeface="Arial"/>
              </a:rPr>
              <a:t>SyntaxError</a:t>
            </a:r>
            <a:endParaRPr sz="1600">
              <a:solidFill>
                <a:schemeClr val="dk1"/>
              </a:solidFill>
              <a:latin typeface="Arial"/>
              <a:ea typeface="Arial"/>
              <a:cs typeface="Arial"/>
              <a:sym typeface="Arial"/>
            </a:endParaRPr>
          </a:p>
          <a:p>
            <a:pPr marL="0" marR="0" lvl="0" indent="0" algn="l" rtl="0">
              <a:spcBef>
                <a:spcPts val="0"/>
              </a:spcBef>
              <a:spcAft>
                <a:spcPts val="0"/>
              </a:spcAft>
              <a:buNone/>
            </a:pPr>
            <a:r>
              <a:rPr lang="nl-NL" sz="1600">
                <a:solidFill>
                  <a:schemeClr val="dk1"/>
                </a:solidFill>
                <a:latin typeface="Arial"/>
                <a:ea typeface="Arial"/>
                <a:cs typeface="Arial"/>
                <a:sym typeface="Arial"/>
              </a:rPr>
              <a:t>IndentationError</a:t>
            </a:r>
            <a:endParaRPr sz="1600">
              <a:solidFill>
                <a:schemeClr val="dk1"/>
              </a:solidFill>
              <a:latin typeface="Arial"/>
              <a:ea typeface="Arial"/>
              <a:cs typeface="Arial"/>
              <a:sym typeface="Arial"/>
            </a:endParaRPr>
          </a:p>
          <a:p>
            <a:pPr marL="0" marR="0" lvl="0" indent="0" algn="l" rtl="0">
              <a:spcBef>
                <a:spcPts val="0"/>
              </a:spcBef>
              <a:spcAft>
                <a:spcPts val="0"/>
              </a:spcAft>
              <a:buNone/>
            </a:pPr>
            <a:r>
              <a:rPr lang="nl-NL" sz="1600">
                <a:solidFill>
                  <a:schemeClr val="dk1"/>
                </a:solidFill>
                <a:latin typeface="Arial"/>
                <a:ea typeface="Arial"/>
                <a:cs typeface="Arial"/>
                <a:sym typeface="Arial"/>
              </a:rPr>
              <a:t>SystemError</a:t>
            </a:r>
            <a:endParaRPr sz="1600">
              <a:solidFill>
                <a:schemeClr val="dk1"/>
              </a:solidFill>
              <a:latin typeface="Arial"/>
              <a:ea typeface="Arial"/>
              <a:cs typeface="Arial"/>
              <a:sym typeface="Arial"/>
            </a:endParaRPr>
          </a:p>
          <a:p>
            <a:pPr marL="0" marR="0" lvl="0" indent="0" algn="l" rtl="0">
              <a:spcBef>
                <a:spcPts val="0"/>
              </a:spcBef>
              <a:spcAft>
                <a:spcPts val="0"/>
              </a:spcAft>
              <a:buNone/>
            </a:pPr>
            <a:r>
              <a:rPr lang="nl-NL" sz="1600">
                <a:solidFill>
                  <a:schemeClr val="dk1"/>
                </a:solidFill>
                <a:latin typeface="Arial"/>
                <a:ea typeface="Arial"/>
                <a:cs typeface="Arial"/>
                <a:sym typeface="Arial"/>
              </a:rPr>
              <a:t>SystemExit</a:t>
            </a:r>
            <a:endParaRPr sz="1600">
              <a:solidFill>
                <a:schemeClr val="dk1"/>
              </a:solidFill>
              <a:latin typeface="Arial"/>
              <a:ea typeface="Arial"/>
              <a:cs typeface="Arial"/>
              <a:sym typeface="Arial"/>
            </a:endParaRPr>
          </a:p>
          <a:p>
            <a:pPr marL="0" marR="0" lvl="0" indent="0" algn="l" rtl="0">
              <a:spcBef>
                <a:spcPts val="0"/>
              </a:spcBef>
              <a:spcAft>
                <a:spcPts val="0"/>
              </a:spcAft>
              <a:buNone/>
            </a:pPr>
            <a:r>
              <a:rPr lang="nl-NL" sz="1600">
                <a:solidFill>
                  <a:schemeClr val="dk1"/>
                </a:solidFill>
                <a:latin typeface="Arial"/>
                <a:ea typeface="Arial"/>
                <a:cs typeface="Arial"/>
                <a:sym typeface="Arial"/>
              </a:rPr>
              <a:t>TypeError</a:t>
            </a:r>
            <a:endParaRPr sz="1600">
              <a:solidFill>
                <a:schemeClr val="dk1"/>
              </a:solidFill>
              <a:latin typeface="Arial"/>
              <a:ea typeface="Arial"/>
              <a:cs typeface="Arial"/>
              <a:sym typeface="Arial"/>
            </a:endParaRPr>
          </a:p>
          <a:p>
            <a:pPr marL="0" marR="0" lvl="0" indent="0" algn="l" rtl="0">
              <a:spcBef>
                <a:spcPts val="0"/>
              </a:spcBef>
              <a:spcAft>
                <a:spcPts val="0"/>
              </a:spcAft>
              <a:buNone/>
            </a:pPr>
            <a:r>
              <a:rPr lang="nl-NL" sz="1600">
                <a:solidFill>
                  <a:schemeClr val="dk1"/>
                </a:solidFill>
                <a:latin typeface="Arial"/>
                <a:ea typeface="Arial"/>
                <a:cs typeface="Arial"/>
                <a:sym typeface="Arial"/>
              </a:rPr>
              <a:t>ValueError</a:t>
            </a:r>
            <a:endParaRPr sz="1600">
              <a:solidFill>
                <a:schemeClr val="dk1"/>
              </a:solidFill>
              <a:latin typeface="Arial"/>
              <a:ea typeface="Arial"/>
              <a:cs typeface="Arial"/>
              <a:sym typeface="Arial"/>
            </a:endParaRPr>
          </a:p>
          <a:p>
            <a:pPr marL="0" marR="0" lvl="0" indent="0" algn="l" rtl="0">
              <a:spcBef>
                <a:spcPts val="0"/>
              </a:spcBef>
              <a:spcAft>
                <a:spcPts val="0"/>
              </a:spcAft>
              <a:buNone/>
            </a:pPr>
            <a:r>
              <a:rPr lang="nl-NL" sz="1600">
                <a:solidFill>
                  <a:schemeClr val="dk1"/>
                </a:solidFill>
                <a:latin typeface="Arial"/>
                <a:ea typeface="Arial"/>
                <a:cs typeface="Arial"/>
                <a:sym typeface="Arial"/>
              </a:rPr>
              <a:t>RuntimeError</a:t>
            </a:r>
            <a:endParaRPr sz="1600">
              <a:solidFill>
                <a:schemeClr val="dk1"/>
              </a:solidFill>
              <a:latin typeface="Arial"/>
              <a:ea typeface="Arial"/>
              <a:cs typeface="Arial"/>
              <a:sym typeface="Arial"/>
            </a:endParaRPr>
          </a:p>
          <a:p>
            <a:pPr marL="0" marR="0" lvl="0" indent="0" algn="l" rtl="0">
              <a:spcBef>
                <a:spcPts val="0"/>
              </a:spcBef>
              <a:spcAft>
                <a:spcPts val="0"/>
              </a:spcAft>
              <a:buNone/>
            </a:pPr>
            <a:r>
              <a:rPr lang="nl-NL" sz="1600">
                <a:solidFill>
                  <a:schemeClr val="dk1"/>
                </a:solidFill>
                <a:latin typeface="Arial"/>
                <a:ea typeface="Arial"/>
                <a:cs typeface="Arial"/>
                <a:sym typeface="Arial"/>
              </a:rPr>
              <a:t>NotImplementedError</a:t>
            </a:r>
            <a:endParaRPr sz="1600">
              <a:solidFill>
                <a:schemeClr val="dk1"/>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name="2_Aangepast ontwerp">
  <a:themeElements>
    <a:clrScheme name="Kantoor">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Kantoorthema">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11137</Words>
  <Application>Microsoft Office PowerPoint</Application>
  <PresentationFormat>Aangepast</PresentationFormat>
  <Paragraphs>1690</Paragraphs>
  <Slides>104</Slides>
  <Notes>104</Notes>
  <HiddenSlides>0</HiddenSlides>
  <MMClips>0</MMClips>
  <ScaleCrop>false</ScaleCrop>
  <HeadingPairs>
    <vt:vector size="6" baseType="variant">
      <vt:variant>
        <vt:lpstr>Gebruikte lettertypen</vt:lpstr>
      </vt:variant>
      <vt:variant>
        <vt:i4>5</vt:i4>
      </vt:variant>
      <vt:variant>
        <vt:lpstr>Thema</vt:lpstr>
      </vt:variant>
      <vt:variant>
        <vt:i4>1</vt:i4>
      </vt:variant>
      <vt:variant>
        <vt:lpstr>Diatitels</vt:lpstr>
      </vt:variant>
      <vt:variant>
        <vt:i4>104</vt:i4>
      </vt:variant>
    </vt:vector>
  </HeadingPairs>
  <TitlesOfParts>
    <vt:vector size="110" baseType="lpstr">
      <vt:lpstr>Arial</vt:lpstr>
      <vt:lpstr>Calibri</vt:lpstr>
      <vt:lpstr>Lemon</vt:lpstr>
      <vt:lpstr>Times New Roman</vt:lpstr>
      <vt:lpstr>Verdana</vt:lpstr>
      <vt:lpstr>2_Aangepast ontwerp</vt:lpstr>
      <vt:lpstr>Python Fundamentals</vt:lpstr>
      <vt:lpstr>Popularity</vt:lpstr>
      <vt:lpstr>Program</vt:lpstr>
      <vt:lpstr>Book</vt:lpstr>
      <vt:lpstr>Python background</vt:lpstr>
      <vt:lpstr>Python features</vt:lpstr>
      <vt:lpstr>Python applications</vt:lpstr>
      <vt:lpstr>Links</vt:lpstr>
      <vt:lpstr>Installation Python</vt:lpstr>
      <vt:lpstr>Documentation</vt:lpstr>
      <vt:lpstr>Python 2 versus Python 3</vt:lpstr>
      <vt:lpstr>Python 2 and Python 3</vt:lpstr>
      <vt:lpstr>Python Prompt</vt:lpstr>
      <vt:lpstr>IDLE</vt:lpstr>
      <vt:lpstr>Other Editors &amp; IDE's</vt:lpstr>
      <vt:lpstr>Python prompt</vt:lpstr>
      <vt:lpstr>Hello</vt:lpstr>
      <vt:lpstr>Print function</vt:lpstr>
      <vt:lpstr>Variables</vt:lpstr>
      <vt:lpstr>Input function</vt:lpstr>
      <vt:lpstr>Comments</vt:lpstr>
      <vt:lpstr>Keywords</vt:lpstr>
      <vt:lpstr>Built-in functions</vt:lpstr>
      <vt:lpstr>Python Standard Library</vt:lpstr>
      <vt:lpstr>Import</vt:lpstr>
      <vt:lpstr>Modules</vt:lpstr>
      <vt:lpstr>Packages</vt:lpstr>
      <vt:lpstr>Numeric Types</vt:lpstr>
      <vt:lpstr>Boolean</vt:lpstr>
      <vt:lpstr>String</vt:lpstr>
      <vt:lpstr>Numeric operators</vt:lpstr>
      <vt:lpstr>Math library</vt:lpstr>
      <vt:lpstr>Random library</vt:lpstr>
      <vt:lpstr>Comparison operators</vt:lpstr>
      <vt:lpstr>Conditional operators</vt:lpstr>
      <vt:lpstr>Bitwise operators</vt:lpstr>
      <vt:lpstr>Leapyear</vt:lpstr>
      <vt:lpstr>Dimensions of a circle</vt:lpstr>
      <vt:lpstr>Dice</vt:lpstr>
      <vt:lpstr>String formatting</vt:lpstr>
      <vt:lpstr>String methods</vt:lpstr>
      <vt:lpstr>Index and slicing</vt:lpstr>
      <vt:lpstr>Unicode</vt:lpstr>
      <vt:lpstr>Working with strings</vt:lpstr>
      <vt:lpstr>Conditional statement</vt:lpstr>
      <vt:lpstr>Conditional operator</vt:lpstr>
      <vt:lpstr>Looping with while</vt:lpstr>
      <vt:lpstr>Looping with for</vt:lpstr>
      <vt:lpstr>Function range()</vt:lpstr>
      <vt:lpstr>Break en Continue</vt:lpstr>
      <vt:lpstr>Pythonic</vt:lpstr>
      <vt:lpstr>Life stage</vt:lpstr>
      <vt:lpstr>Count vowels</vt:lpstr>
      <vt:lpstr>Guessing game</vt:lpstr>
      <vt:lpstr>Datastructures</vt:lpstr>
      <vt:lpstr>List</vt:lpstr>
      <vt:lpstr>List modification methods</vt:lpstr>
      <vt:lpstr>Built-in functions and lists</vt:lpstr>
      <vt:lpstr>Function range()</vt:lpstr>
      <vt:lpstr>Tuple</vt:lpstr>
      <vt:lpstr>in</vt:lpstr>
      <vt:lpstr>index and slicing</vt:lpstr>
      <vt:lpstr>Sequence type operations</vt:lpstr>
      <vt:lpstr>Unpacking</vt:lpstr>
      <vt:lpstr>split and join</vt:lpstr>
      <vt:lpstr>Set</vt:lpstr>
      <vt:lpstr>Set methodes</vt:lpstr>
      <vt:lpstr>Dict</vt:lpstr>
      <vt:lpstr>zip function</vt:lpstr>
      <vt:lpstr>Comprehension</vt:lpstr>
      <vt:lpstr>Other datastructures</vt:lpstr>
      <vt:lpstr>List of entered names</vt:lpstr>
      <vt:lpstr>Occurance of words</vt:lpstr>
      <vt:lpstr>Password generator</vt:lpstr>
      <vt:lpstr>Playing cards</vt:lpstr>
      <vt:lpstr>Functions</vt:lpstr>
      <vt:lpstr>Arguments</vt:lpstr>
      <vt:lpstr>Arguments with default values</vt:lpstr>
      <vt:lpstr>Keyword arguments</vt:lpstr>
      <vt:lpstr>Return value</vt:lpstr>
      <vt:lpstr>Local variables</vt:lpstr>
      <vt:lpstr>Banner</vt:lpstr>
      <vt:lpstr>Range of floats</vt:lpstr>
      <vt:lpstr>Putting functions in a module</vt:lpstr>
      <vt:lpstr>First class citizens</vt:lpstr>
      <vt:lpstr>Lambda</vt:lpstr>
      <vt:lpstr>Sort a list</vt:lpstr>
      <vt:lpstr>Variadic arguments</vt:lpstr>
      <vt:lpstr>Functional programming</vt:lpstr>
      <vt:lpstr>Built-in functions</vt:lpstr>
      <vt:lpstr>Generator functions</vt:lpstr>
      <vt:lpstr>Generator expression</vt:lpstr>
      <vt:lpstr>Read from a file</vt:lpstr>
      <vt:lpstr>Write to a file</vt:lpstr>
      <vt:lpstr>Writing to and reading from a file</vt:lpstr>
      <vt:lpstr>Read a CSV file</vt:lpstr>
      <vt:lpstr>Solution Read a CSV file</vt:lpstr>
      <vt:lpstr>Reading a CSV file with csv</vt:lpstr>
      <vt:lpstr>Exceptions</vt:lpstr>
      <vt:lpstr>Catching Exceptions</vt:lpstr>
      <vt:lpstr>EAFP versus LBYL</vt:lpstr>
      <vt:lpstr>Throwing an Exception</vt:lpstr>
      <vt:lpstr>Custom error message</vt:lpstr>
      <vt:lpstr>Foolproof numeric input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Tessel Haagen</cp:lastModifiedBy>
  <cp:revision>1</cp:revision>
  <cp:lastPrinted>2024-12-11T12:27:27Z</cp:lastPrinted>
  <dcterms:created xsi:type="dcterms:W3CDTF">2014-02-14T06:52:18Z</dcterms:created>
  <dcterms:modified xsi:type="dcterms:W3CDTF">2024-12-13T07:42:01Z</dcterms:modified>
</cp:coreProperties>
</file>